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34.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20.xml.rels" ContentType="application/vnd.openxmlformats-package.relationships+xml"/>
  <Override PartName="/ppt/notesSlides/_rels/notesSlide29.xml.rels" ContentType="application/vnd.openxmlformats-package.relationships+xml"/>
  <Override PartName="/ppt/notesSlides/_rels/notesSlide3.xml.rels" ContentType="application/vnd.openxmlformats-package.relationships+xml"/>
  <Override PartName="/ppt/notesSlides/_rels/notesSlide42.xml.rels" ContentType="application/vnd.openxmlformats-package.relationships+xml"/>
  <Override PartName="/ppt/notesSlides/_rels/notesSlide19.xml.rels" ContentType="application/vnd.openxmlformats-package.relationships+xml"/>
  <Override PartName="/ppt/notesSlides/_rels/notesSlide13.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notesSlides/notesSlide42.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33.jpeg" ContentType="image/jpe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6.png" ContentType="image/png"/>
  <Override PartName="/ppt/media/image37.png" ContentType="image/png"/>
  <Override PartName="/ppt/media/image42.png" ContentType="image/png"/>
  <Override PartName="/ppt/media/image43.png" ContentType="image/png"/>
  <Override PartName="/ppt/media/image44.png" ContentType="image/png"/>
  <Override PartName="/ppt/media/image45.png" ContentType="image/png"/>
  <Override PartName="/ppt/media/image34.png" ContentType="image/png"/>
  <Override PartName="/ppt/media/image46.png" ContentType="image/png"/>
  <Override PartName="/ppt/media/image51.png" ContentType="image/png"/>
  <Override PartName="/ppt/media/image52.png" ContentType="image/png"/>
  <Override PartName="/ppt/media/image41.png" ContentType="image/png"/>
  <Override PartName="/ppt/media/image9.png" ContentType="image/png"/>
  <Override PartName="/ppt/media/image39.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11.png" ContentType="image/png"/>
  <Override PartName="/ppt/media/image48.png" ContentType="image/png"/>
  <Override PartName="/ppt/media/image13.png" ContentType="image/png"/>
  <Override PartName="/ppt/media/image7.jpeg" ContentType="image/jpeg"/>
  <Override PartName="/ppt/media/image6.jpeg" ContentType="image/jpeg"/>
  <Override PartName="/ppt/media/image18.png" ContentType="image/png"/>
  <Override PartName="/ppt/media/image20.png" ContentType="image/png"/>
  <Override PartName="/ppt/media/image28.jpeg" ContentType="image/jpe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m</a:t>
            </a:r>
            <a:r>
              <a:rPr b="0" lang="en-AU" sz="4400" spc="-1" strike="noStrike">
                <a:latin typeface="Arial"/>
              </a:rPr>
              <a:t>o</a:t>
            </a:r>
            <a:r>
              <a:rPr b="0" lang="en-AU" sz="4400" spc="-1" strike="noStrike">
                <a:latin typeface="Arial"/>
              </a:rPr>
              <a:t>v</a:t>
            </a:r>
            <a:r>
              <a:rPr b="0" lang="en-AU" sz="4400" spc="-1" strike="noStrike">
                <a:latin typeface="Arial"/>
              </a:rPr>
              <a:t>e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sl</a:t>
            </a:r>
            <a:r>
              <a:rPr b="0" lang="en-AU" sz="4400" spc="-1" strike="noStrike">
                <a:latin typeface="Arial"/>
              </a:rPr>
              <a:t>id</a:t>
            </a:r>
            <a:r>
              <a:rPr b="0" lang="en-AU" sz="4400" spc="-1" strike="noStrike">
                <a:latin typeface="Arial"/>
              </a:rPr>
              <a:t>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a:t>
            </a:r>
            <a:r>
              <a:rPr b="0" lang="en-AU" sz="2000" spc="-1" strike="noStrike">
                <a:latin typeface="Arial"/>
              </a:rPr>
              <a:t>k </a:t>
            </a:r>
            <a:r>
              <a:rPr b="0" lang="en-AU" sz="2000" spc="-1" strike="noStrike">
                <a:latin typeface="Arial"/>
              </a:rPr>
              <a:t>to </a:t>
            </a:r>
            <a:r>
              <a:rPr b="0" lang="en-AU" sz="2000" spc="-1" strike="noStrike">
                <a:latin typeface="Arial"/>
              </a:rPr>
              <a:t>e</a:t>
            </a:r>
            <a:r>
              <a:rPr b="0" lang="en-AU" sz="2000" spc="-1" strike="noStrike">
                <a:latin typeface="Arial"/>
              </a:rPr>
              <a:t>di</a:t>
            </a:r>
            <a:r>
              <a:rPr b="0" lang="en-AU" sz="2000" spc="-1" strike="noStrike">
                <a:latin typeface="Arial"/>
              </a:rPr>
              <a:t>t </a:t>
            </a:r>
            <a:r>
              <a:rPr b="0" lang="en-AU" sz="2000" spc="-1" strike="noStrike">
                <a:latin typeface="Arial"/>
              </a:rPr>
              <a:t>th</a:t>
            </a:r>
            <a:r>
              <a:rPr b="0" lang="en-AU" sz="2000" spc="-1" strike="noStrike">
                <a:latin typeface="Arial"/>
              </a:rPr>
              <a:t>e </a:t>
            </a:r>
            <a:r>
              <a:rPr b="0" lang="en-AU" sz="2000" spc="-1" strike="noStrike">
                <a:latin typeface="Arial"/>
              </a:rPr>
              <a:t>n</a:t>
            </a:r>
            <a:r>
              <a:rPr b="0" lang="en-AU" sz="2000" spc="-1" strike="noStrike">
                <a:latin typeface="Arial"/>
              </a:rPr>
              <a:t>ot</a:t>
            </a:r>
            <a:r>
              <a:rPr b="0" lang="en-AU" sz="2000" spc="-1" strike="noStrike">
                <a:latin typeface="Arial"/>
              </a:rPr>
              <a:t>e</a:t>
            </a:r>
            <a:r>
              <a:rPr b="0" lang="en-AU" sz="2000" spc="-1" strike="noStrike">
                <a:latin typeface="Arial"/>
              </a:rPr>
              <a:t>s </a:t>
            </a:r>
            <a:r>
              <a:rPr b="0" lang="en-AU" sz="2000" spc="-1" strike="noStrike">
                <a:latin typeface="Arial"/>
              </a:rPr>
              <a:t>fo</a:t>
            </a:r>
            <a:r>
              <a:rPr b="0" lang="en-AU" sz="2000" spc="-1" strike="noStrike">
                <a:latin typeface="Arial"/>
              </a:rPr>
              <a:t>r</a:t>
            </a:r>
            <a:r>
              <a:rPr b="0" lang="en-AU" sz="2000" spc="-1" strike="noStrike">
                <a:latin typeface="Arial"/>
              </a:rPr>
              <a:t>m</a:t>
            </a:r>
            <a:r>
              <a:rPr b="0" lang="en-AU" sz="2000" spc="-1" strike="noStrike">
                <a:latin typeface="Arial"/>
              </a:rPr>
              <a:t>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5692AF71-773D-44AF-B6F3-7C2AE72FFE02}"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990720" y="766800"/>
            <a:ext cx="5113080" cy="3833640"/>
          </a:xfrm>
          <a:prstGeom prst="rect">
            <a:avLst/>
          </a:prstGeom>
        </p:spPr>
      </p:sp>
      <p:sp>
        <p:nvSpPr>
          <p:cNvPr id="434"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35"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7D8EA88-DE24-49F5-B5CE-44DB77CC9AA7}"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1A0F649-B377-4472-BCB8-192196559E41}" type="slidenum">
              <a:rPr b="0" lang="en-US" sz="1200" spc="-1" strike="noStrike">
                <a:solidFill>
                  <a:srgbClr val="000000"/>
                </a:solidFill>
                <a:latin typeface="Arial"/>
                <a:ea typeface="+mn-ea"/>
              </a:rPr>
              <a:t>8</a:t>
            </a:fld>
            <a:endParaRPr b="0" lang="en-AU" sz="1200" spc="-1" strike="noStrike">
              <a:latin typeface="Arial"/>
            </a:endParaRPr>
          </a:p>
        </p:txBody>
      </p:sp>
      <p:sp>
        <p:nvSpPr>
          <p:cNvPr id="437"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38" name="PlaceHolder 3"/>
          <p:cNvSpPr>
            <a:spLocks noGrp="1"/>
          </p:cNvSpPr>
          <p:nvPr>
            <p:ph type="body"/>
          </p:nvPr>
        </p:nvSpPr>
        <p:spPr>
          <a:xfrm>
            <a:off x="709560" y="4862520"/>
            <a:ext cx="5667120" cy="460044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F29F4016-54CD-429E-8A13-CE8E22EEA72F}" type="slidenum">
              <a:rPr b="0" lang="en-US" sz="1200" spc="-1" strike="noStrike">
                <a:solidFill>
                  <a:srgbClr val="000000"/>
                </a:solidFill>
                <a:latin typeface="Arial"/>
                <a:ea typeface="+mn-ea"/>
              </a:rPr>
              <a:t>8</a:t>
            </a:fld>
            <a:endParaRPr b="0" lang="en-AU" sz="1200" spc="-1" strike="noStrike">
              <a:latin typeface="Arial"/>
            </a:endParaRPr>
          </a:p>
        </p:txBody>
      </p:sp>
      <p:sp>
        <p:nvSpPr>
          <p:cNvPr id="440" name="CustomShape 2"/>
          <p:cNvSpPr/>
          <p:nvPr/>
        </p:nvSpPr>
        <p:spPr>
          <a:xfrm>
            <a:off x="0" y="-6253200"/>
            <a:ext cx="360" cy="14047560"/>
          </a:xfrm>
          <a:prstGeom prst="rect">
            <a:avLst/>
          </a:prstGeom>
          <a:solidFill>
            <a:srgbClr val="ffffff"/>
          </a:solidFill>
          <a:ln w="9360">
            <a:solidFill>
              <a:srgbClr val="000000"/>
            </a:solidFill>
            <a:miter/>
          </a:ln>
        </p:spPr>
        <p:style>
          <a:lnRef idx="0"/>
          <a:fillRef idx="0"/>
          <a:effectRef idx="0"/>
          <a:fontRef idx="minor"/>
        </p:style>
      </p:sp>
      <p:sp>
        <p:nvSpPr>
          <p:cNvPr id="441" name="PlaceHolder 3"/>
          <p:cNvSpPr>
            <a:spLocks noGrp="1"/>
          </p:cNvSpPr>
          <p:nvPr>
            <p:ph type="body"/>
          </p:nvPr>
        </p:nvSpPr>
        <p:spPr>
          <a:xfrm>
            <a:off x="709560" y="4862520"/>
            <a:ext cx="5628960" cy="4600440"/>
          </a:xfrm>
          <a:prstGeom prst="rect">
            <a:avLst/>
          </a:prstGeom>
        </p:spPr>
        <p:txBody>
          <a:bodyPr lIns="0" rIns="0" tIns="0" bIns="0" anchor="ctr">
            <a:noAutofit/>
          </a:bodyPr>
          <a:p>
            <a:pPr marL="216000" indent="-21132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132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132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990720" y="766800"/>
            <a:ext cx="5113080" cy="3833640"/>
          </a:xfrm>
          <a:prstGeom prst="rect">
            <a:avLst/>
          </a:prstGeom>
        </p:spPr>
      </p:sp>
      <p:sp>
        <p:nvSpPr>
          <p:cNvPr id="443"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44"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C0BC463-7A3E-4407-AB05-3C1AB032EAC4}"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990720" y="766800"/>
            <a:ext cx="5113080" cy="3833280"/>
          </a:xfrm>
          <a:prstGeom prst="rect">
            <a:avLst/>
          </a:prstGeom>
        </p:spPr>
      </p:sp>
      <p:sp>
        <p:nvSpPr>
          <p:cNvPr id="446"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47"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D472F76-5DB1-4AFA-8428-71F5B47E96E1}"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990720" y="766800"/>
            <a:ext cx="5113080" cy="3833280"/>
          </a:xfrm>
          <a:prstGeom prst="rect">
            <a:avLst/>
          </a:prstGeom>
        </p:spPr>
      </p:sp>
      <p:sp>
        <p:nvSpPr>
          <p:cNvPr id="449"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50"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FA9C710-5E4A-472E-930D-D2DB00841212}"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990720" y="766800"/>
            <a:ext cx="5113080" cy="3833640"/>
          </a:xfrm>
          <a:prstGeom prst="rect">
            <a:avLst/>
          </a:prstGeom>
        </p:spPr>
      </p:sp>
      <p:sp>
        <p:nvSpPr>
          <p:cNvPr id="452"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53"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4611646-9AB6-4562-A3AA-7D7746C92828}"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990720" y="766800"/>
            <a:ext cx="5113080" cy="3833640"/>
          </a:xfrm>
          <a:prstGeom prst="rect">
            <a:avLst/>
          </a:prstGeom>
        </p:spPr>
      </p:sp>
      <p:sp>
        <p:nvSpPr>
          <p:cNvPr id="455"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56"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0A811A0-E2C7-42F6-8EE9-4340A25AC8CA}"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990720" y="766800"/>
            <a:ext cx="5113080" cy="3833640"/>
          </a:xfrm>
          <a:prstGeom prst="rect">
            <a:avLst/>
          </a:prstGeom>
        </p:spPr>
      </p:sp>
      <p:sp>
        <p:nvSpPr>
          <p:cNvPr id="458"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59"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0700E70-E703-464F-B42F-830DC61A0A17}"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3C8B849-40A2-4C79-97F4-AA3890FCFFF6}" type="slidenum">
              <a:rPr b="0" lang="en-US" sz="1200" spc="-1" strike="noStrike">
                <a:solidFill>
                  <a:srgbClr val="000000"/>
                </a:solidFill>
                <a:latin typeface="Arial"/>
                <a:ea typeface="+mn-ea"/>
              </a:rPr>
              <a:t>8</a:t>
            </a:fld>
            <a:endParaRPr b="0" lang="en-AU" sz="1200" spc="-1" strike="noStrike">
              <a:latin typeface="Arial"/>
            </a:endParaRPr>
          </a:p>
        </p:txBody>
      </p:sp>
      <p:sp>
        <p:nvSpPr>
          <p:cNvPr id="431" name="PlaceHolder 2"/>
          <p:cNvSpPr>
            <a:spLocks noGrp="1"/>
          </p:cNvSpPr>
          <p:nvPr>
            <p:ph type="sldImg"/>
          </p:nvPr>
        </p:nvSpPr>
        <p:spPr>
          <a:xfrm>
            <a:off x="990720" y="766800"/>
            <a:ext cx="5113080" cy="3833280"/>
          </a:xfrm>
          <a:prstGeom prst="rect">
            <a:avLst/>
          </a:prstGeom>
        </p:spPr>
      </p:sp>
      <p:sp>
        <p:nvSpPr>
          <p:cNvPr id="432" name="PlaceHolder 3"/>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990720" y="766800"/>
            <a:ext cx="5113080" cy="3833640"/>
          </a:xfrm>
          <a:prstGeom prst="rect">
            <a:avLst/>
          </a:prstGeom>
        </p:spPr>
      </p:sp>
      <p:sp>
        <p:nvSpPr>
          <p:cNvPr id="461"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stroma</a:t>
            </a:r>
            <a:endParaRPr b="0" lang="en-AU" sz="2000" spc="-1" strike="noStrike">
              <a:latin typeface="Arial"/>
            </a:endParaRPr>
          </a:p>
        </p:txBody>
      </p:sp>
      <p:sp>
        <p:nvSpPr>
          <p:cNvPr id="462"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D8687FB-BF78-446F-A10C-8639D4B922DE}"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990720" y="766800"/>
            <a:ext cx="5113080" cy="3833640"/>
          </a:xfrm>
          <a:prstGeom prst="rect">
            <a:avLst/>
          </a:prstGeom>
        </p:spPr>
      </p:sp>
      <p:sp>
        <p:nvSpPr>
          <p:cNvPr id="464"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65"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3AF89E1-EC7C-43A4-B4B9-663FFACE119B}"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a:t>
            </a:r>
            <a:r>
              <a:rPr b="0" lang="en-AU" sz="1800" spc="-1" strike="noStrike">
                <a:latin typeface="Arial"/>
              </a:rPr>
              <a:t>k to </a:t>
            </a:r>
            <a:r>
              <a:rPr b="0" lang="en-AU" sz="1800" spc="-1" strike="noStrike">
                <a:latin typeface="Arial"/>
              </a:rPr>
              <a:t>edit </a:t>
            </a:r>
            <a:r>
              <a:rPr b="0" lang="en-AU" sz="1800" spc="-1" strike="noStrike">
                <a:latin typeface="Arial"/>
              </a:rPr>
              <a:t>the </a:t>
            </a:r>
            <a:r>
              <a:rPr b="0" lang="en-AU" sz="1800" spc="-1" strike="noStrike">
                <a:latin typeface="Arial"/>
              </a:rPr>
              <a:t>title </a:t>
            </a:r>
            <a:r>
              <a:rPr b="0" lang="en-AU" sz="1800" spc="-1" strike="noStrike">
                <a:latin typeface="Arial"/>
              </a:rPr>
              <a:t>text </a:t>
            </a:r>
            <a:r>
              <a:rPr b="0" lang="en-AU" sz="1800" spc="-1" strike="noStrike">
                <a:latin typeface="Arial"/>
              </a:rPr>
              <a:t>for</a:t>
            </a:r>
            <a:r>
              <a:rPr b="0" lang="en-AU" sz="1800" spc="-1" strike="noStrike">
                <a:latin typeface="Arial"/>
              </a:rPr>
              <a:t>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7120" cy="9185040"/>
          </a:xfrm>
          <a:prstGeom prst="rect">
            <a:avLst/>
          </a:prstGeom>
          <a:ln w="0">
            <a:noFill/>
          </a:ln>
        </p:spPr>
      </p:pic>
      <p:sp>
        <p:nvSpPr>
          <p:cNvPr id="159" name="CustomShape 1"/>
          <p:cNvSpPr/>
          <p:nvPr/>
        </p:nvSpPr>
        <p:spPr>
          <a:xfrm>
            <a:off x="196920" y="1657440"/>
            <a:ext cx="7767360" cy="1464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58720" cy="1577520"/>
          </a:xfrm>
          <a:prstGeom prst="rect">
            <a:avLst/>
          </a:prstGeom>
          <a:ln w="19080">
            <a:solidFill>
              <a:schemeClr val="bg2"/>
            </a:solidFill>
            <a:miter/>
          </a:ln>
        </p:spPr>
      </p:pic>
      <p:pic>
        <p:nvPicPr>
          <p:cNvPr id="162" name="Picture 6" descr=""/>
          <p:cNvPicPr/>
          <p:nvPr/>
        </p:nvPicPr>
        <p:blipFill>
          <a:blip r:embed="rId3"/>
          <a:stretch/>
        </p:blipFill>
        <p:spPr>
          <a:xfrm>
            <a:off x="7344000" y="648000"/>
            <a:ext cx="1595160" cy="1650600"/>
          </a:xfrm>
          <a:prstGeom prst="rect">
            <a:avLst/>
          </a:prstGeom>
          <a:ln w="19080">
            <a:solidFill>
              <a:schemeClr val="bg2"/>
            </a:solidFill>
            <a:miter/>
          </a:ln>
        </p:spPr>
      </p:pic>
      <p:sp>
        <p:nvSpPr>
          <p:cNvPr id="163" name="CustomShape 3"/>
          <p:cNvSpPr/>
          <p:nvPr/>
        </p:nvSpPr>
        <p:spPr>
          <a:xfrm>
            <a:off x="684360" y="2133720"/>
            <a:ext cx="7845120" cy="174744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260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772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2021</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58920" y="28479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95280" y="15573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9" name="Picture 4" descr=""/>
          <p:cNvPicPr/>
          <p:nvPr/>
        </p:nvPicPr>
        <p:blipFill>
          <a:blip r:embed="rId1"/>
          <a:stretch/>
        </p:blipFill>
        <p:spPr>
          <a:xfrm>
            <a:off x="395280" y="3068640"/>
            <a:ext cx="1363320" cy="1363320"/>
          </a:xfrm>
          <a:prstGeom prst="rect">
            <a:avLst/>
          </a:prstGeom>
          <a:ln w="25560">
            <a:solidFill>
              <a:schemeClr val="bg2"/>
            </a:solidFill>
            <a:miter/>
          </a:ln>
        </p:spPr>
      </p:pic>
      <p:sp>
        <p:nvSpPr>
          <p:cNvPr id="230" name="CustomShape 2"/>
          <p:cNvSpPr/>
          <p:nvPr/>
        </p:nvSpPr>
        <p:spPr>
          <a:xfrm>
            <a:off x="1835280" y="3645000"/>
            <a:ext cx="59040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1" name="CustomShape 3"/>
          <p:cNvSpPr/>
          <p:nvPr/>
        </p:nvSpPr>
        <p:spPr>
          <a:xfrm>
            <a:off x="2124000" y="3141720"/>
            <a:ext cx="5036760" cy="136332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32" name="CustomShape 4"/>
          <p:cNvSpPr/>
          <p:nvPr/>
        </p:nvSpPr>
        <p:spPr>
          <a:xfrm>
            <a:off x="6942240" y="3608280"/>
            <a:ext cx="59040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3"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4" name="CustomShape 6"/>
          <p:cNvSpPr/>
          <p:nvPr/>
        </p:nvSpPr>
        <p:spPr>
          <a:xfrm>
            <a:off x="1295280" y="4724280"/>
            <a:ext cx="26240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5" name="CustomShape 7"/>
          <p:cNvSpPr/>
          <p:nvPr/>
        </p:nvSpPr>
        <p:spPr>
          <a:xfrm>
            <a:off x="6740640" y="4654440"/>
            <a:ext cx="15030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6"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8" name="CustomShape 2"/>
          <p:cNvSpPr/>
          <p:nvPr/>
        </p:nvSpPr>
        <p:spPr>
          <a:xfrm>
            <a:off x="395280" y="1125360"/>
            <a:ext cx="8419680" cy="5466960"/>
          </a:xfrm>
          <a:prstGeom prst="rect">
            <a:avLst/>
          </a:prstGeom>
          <a:noFill/>
          <a:ln w="0">
            <a:noFill/>
          </a:ln>
        </p:spPr>
        <p:style>
          <a:lnRef idx="0"/>
          <a:fillRef idx="0"/>
          <a:effectRef idx="0"/>
          <a:fontRef idx="minor"/>
        </p:style>
        <p:txBody>
          <a:bodyPr lIns="90000" rIns="90000" tIns="45000" bIns="45000">
            <a:noAutofit/>
          </a:bodyPr>
          <a:p>
            <a:pPr marL="343080" indent="-33804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080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080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work</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67" nodeType="clickEffect" fill="hold">
                      <p:stCondLst>
                        <p:cond delay="indefinite"/>
                      </p:stCondLst>
                      <p:childTnLst>
                        <p:par>
                          <p:cTn id="68" nodeType="withEffect" fill="hold">
                            <p:stCondLst>
                              <p:cond delay="0"/>
                            </p:stCondLst>
                            <p:childTnLst>
                              <p:par>
                                <p:cTn id="69" nodeType="clickEffect" fill="hold" presetClass="entr" presetID="1">
                                  <p:stCondLst>
                                    <p:cond delay="0"/>
                                  </p:stCondLst>
                                  <p:childTnLst>
                                    <p:set>
                                      <p:cBhvr>
                                        <p:cTn id="70" dur="1" fill="hold">
                                          <p:stCondLst>
                                            <p:cond delay="0"/>
                                          </p:stCondLst>
                                        </p:cTn>
                                        <p:tgtEl>
                                          <p:spTgt spid="238">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503280" y="225360"/>
            <a:ext cx="8224560" cy="113940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40" name="Picture 3" descr=""/>
          <p:cNvPicPr/>
          <p:nvPr/>
        </p:nvPicPr>
        <p:blipFill>
          <a:blip r:embed="rId1"/>
          <a:stretch/>
        </p:blipFill>
        <p:spPr>
          <a:xfrm>
            <a:off x="971640" y="2276640"/>
            <a:ext cx="2153880" cy="1434960"/>
          </a:xfrm>
          <a:prstGeom prst="rect">
            <a:avLst/>
          </a:prstGeom>
          <a:ln w="25560">
            <a:solidFill>
              <a:schemeClr val="bg2"/>
            </a:solidFill>
            <a:miter/>
          </a:ln>
        </p:spPr>
      </p:pic>
      <p:pic>
        <p:nvPicPr>
          <p:cNvPr id="241" name="Picture 4" descr=""/>
          <p:cNvPicPr/>
          <p:nvPr/>
        </p:nvPicPr>
        <p:blipFill>
          <a:blip r:embed="rId2"/>
          <a:stretch/>
        </p:blipFill>
        <p:spPr>
          <a:xfrm>
            <a:off x="3348000" y="2276640"/>
            <a:ext cx="2155680" cy="1434960"/>
          </a:xfrm>
          <a:prstGeom prst="rect">
            <a:avLst/>
          </a:prstGeom>
          <a:ln w="25560">
            <a:solidFill>
              <a:schemeClr val="bg2"/>
            </a:solidFill>
            <a:miter/>
          </a:ln>
        </p:spPr>
      </p:pic>
      <p:pic>
        <p:nvPicPr>
          <p:cNvPr id="242" name="Picture 5" descr=""/>
          <p:cNvPicPr/>
          <p:nvPr/>
        </p:nvPicPr>
        <p:blipFill>
          <a:blip r:embed="rId3"/>
          <a:stretch/>
        </p:blipFill>
        <p:spPr>
          <a:xfrm>
            <a:off x="6227640" y="3068640"/>
            <a:ext cx="1074600" cy="1074600"/>
          </a:xfrm>
          <a:prstGeom prst="rect">
            <a:avLst/>
          </a:prstGeom>
          <a:ln w="25560">
            <a:solidFill>
              <a:schemeClr val="bg2"/>
            </a:solidFill>
            <a:miter/>
          </a:ln>
        </p:spPr>
      </p:pic>
      <p:pic>
        <p:nvPicPr>
          <p:cNvPr id="243" name="Picture 6" descr=""/>
          <p:cNvPicPr/>
          <p:nvPr/>
        </p:nvPicPr>
        <p:blipFill>
          <a:blip r:embed="rId4"/>
          <a:stretch/>
        </p:blipFill>
        <p:spPr>
          <a:xfrm>
            <a:off x="7451640" y="1844640"/>
            <a:ext cx="1074600" cy="1074600"/>
          </a:xfrm>
          <a:prstGeom prst="rect">
            <a:avLst/>
          </a:prstGeom>
          <a:ln w="25560">
            <a:solidFill>
              <a:schemeClr val="bg2"/>
            </a:solidFill>
            <a:miter/>
          </a:ln>
        </p:spPr>
      </p:pic>
      <p:pic>
        <p:nvPicPr>
          <p:cNvPr id="244" name="Picture 7" descr=""/>
          <p:cNvPicPr/>
          <p:nvPr/>
        </p:nvPicPr>
        <p:blipFill>
          <a:blip r:embed="rId5"/>
          <a:stretch/>
        </p:blipFill>
        <p:spPr>
          <a:xfrm>
            <a:off x="7451640" y="3068640"/>
            <a:ext cx="1074600" cy="1074600"/>
          </a:xfrm>
          <a:prstGeom prst="rect">
            <a:avLst/>
          </a:prstGeom>
          <a:ln w="25560">
            <a:solidFill>
              <a:schemeClr val="bg2"/>
            </a:solidFill>
            <a:miter/>
          </a:ln>
        </p:spPr>
      </p:pic>
      <p:pic>
        <p:nvPicPr>
          <p:cNvPr id="245" name="Picture 8" descr=""/>
          <p:cNvPicPr/>
          <p:nvPr/>
        </p:nvPicPr>
        <p:blipFill>
          <a:blip r:embed="rId6"/>
          <a:stretch/>
        </p:blipFill>
        <p:spPr>
          <a:xfrm>
            <a:off x="6227640" y="1844640"/>
            <a:ext cx="1074600" cy="1074600"/>
          </a:xfrm>
          <a:prstGeom prst="rect">
            <a:avLst/>
          </a:prstGeom>
          <a:ln w="25560">
            <a:solidFill>
              <a:schemeClr val="bg2"/>
            </a:solidFill>
            <a:miter/>
          </a:ln>
        </p:spPr>
      </p:pic>
      <p:sp>
        <p:nvSpPr>
          <p:cNvPr id="246" name="CustomShape 2"/>
          <p:cNvSpPr/>
          <p:nvPr/>
        </p:nvSpPr>
        <p:spPr>
          <a:xfrm>
            <a:off x="6084720" y="1557360"/>
            <a:ext cx="229860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47" name="CustomShape 3"/>
          <p:cNvSpPr/>
          <p:nvPr/>
        </p:nvSpPr>
        <p:spPr>
          <a:xfrm>
            <a:off x="828720" y="1916280"/>
            <a:ext cx="265896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48" name="CustomShape 4"/>
          <p:cNvSpPr/>
          <p:nvPr/>
        </p:nvSpPr>
        <p:spPr>
          <a:xfrm>
            <a:off x="5724360" y="4819680"/>
            <a:ext cx="316368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49" name="CustomShape 5"/>
          <p:cNvSpPr/>
          <p:nvPr/>
        </p:nvSpPr>
        <p:spPr>
          <a:xfrm>
            <a:off x="6300720" y="5805360"/>
            <a:ext cx="233496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50" name="CustomShape 6"/>
          <p:cNvSpPr/>
          <p:nvPr/>
        </p:nvSpPr>
        <p:spPr>
          <a:xfrm>
            <a:off x="3851280" y="4869000"/>
            <a:ext cx="103968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51" name="CustomShape 7"/>
          <p:cNvSpPr/>
          <p:nvPr/>
        </p:nvSpPr>
        <p:spPr>
          <a:xfrm>
            <a:off x="1260360" y="4838760"/>
            <a:ext cx="165240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52" name="CustomShape 8"/>
          <p:cNvSpPr/>
          <p:nvPr/>
        </p:nvSpPr>
        <p:spPr>
          <a:xfrm>
            <a:off x="1187280" y="5580000"/>
            <a:ext cx="186804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53"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54"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55"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56"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57"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58"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59" name="CustomShape 15"/>
          <p:cNvSpPr/>
          <p:nvPr/>
        </p:nvSpPr>
        <p:spPr>
          <a:xfrm>
            <a:off x="826920" y="6496200"/>
            <a:ext cx="8312040" cy="180360"/>
          </a:xfrm>
          <a:prstGeom prst="rect">
            <a:avLst/>
          </a:prstGeom>
          <a:noFill/>
          <a:ln w="0">
            <a:noFill/>
          </a:ln>
        </p:spPr>
        <p:style>
          <a:lnRef idx="0"/>
          <a:fillRef idx="0"/>
          <a:effectRef idx="0"/>
          <a:fontRef idx="minor"/>
        </p:style>
        <p:txBody>
          <a:bodyPr lIns="0" rIns="0" tIns="0" bIns="0">
            <a:spAutoFit/>
          </a:bodyPr>
          <a:p>
            <a:pPr marL="330120" indent="-32508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468360" y="237960"/>
            <a:ext cx="8215200" cy="118404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61" name="Picture 3" descr=""/>
          <p:cNvPicPr/>
          <p:nvPr/>
        </p:nvPicPr>
        <p:blipFill>
          <a:blip r:embed="rId1"/>
          <a:stretch/>
        </p:blipFill>
        <p:spPr>
          <a:xfrm>
            <a:off x="5247360" y="1346400"/>
            <a:ext cx="1218960" cy="1218960"/>
          </a:xfrm>
          <a:prstGeom prst="rect">
            <a:avLst/>
          </a:prstGeom>
          <a:ln w="19080">
            <a:solidFill>
              <a:schemeClr val="bg2"/>
            </a:solidFill>
            <a:miter/>
          </a:ln>
        </p:spPr>
      </p:pic>
      <p:pic>
        <p:nvPicPr>
          <p:cNvPr id="262" name="Picture 4" descr=""/>
          <p:cNvPicPr/>
          <p:nvPr/>
        </p:nvPicPr>
        <p:blipFill>
          <a:blip r:embed="rId2"/>
          <a:stretch/>
        </p:blipFill>
        <p:spPr>
          <a:xfrm>
            <a:off x="3805920" y="1346400"/>
            <a:ext cx="1218960" cy="1218960"/>
          </a:xfrm>
          <a:prstGeom prst="rect">
            <a:avLst/>
          </a:prstGeom>
          <a:ln w="19080">
            <a:solidFill>
              <a:schemeClr val="bg2"/>
            </a:solidFill>
            <a:miter/>
          </a:ln>
        </p:spPr>
      </p:pic>
      <p:pic>
        <p:nvPicPr>
          <p:cNvPr id="263" name="Picture 5" descr=""/>
          <p:cNvPicPr/>
          <p:nvPr/>
        </p:nvPicPr>
        <p:blipFill>
          <a:blip r:embed="rId3"/>
          <a:stretch/>
        </p:blipFill>
        <p:spPr>
          <a:xfrm>
            <a:off x="3805920" y="2930760"/>
            <a:ext cx="1218960" cy="1218960"/>
          </a:xfrm>
          <a:prstGeom prst="rect">
            <a:avLst/>
          </a:prstGeom>
          <a:ln w="19080">
            <a:solidFill>
              <a:schemeClr val="bg2"/>
            </a:solidFill>
            <a:miter/>
          </a:ln>
        </p:spPr>
      </p:pic>
      <p:pic>
        <p:nvPicPr>
          <p:cNvPr id="264" name="Picture 6" descr=""/>
          <p:cNvPicPr/>
          <p:nvPr/>
        </p:nvPicPr>
        <p:blipFill>
          <a:blip r:embed="rId4"/>
          <a:stretch/>
        </p:blipFill>
        <p:spPr>
          <a:xfrm>
            <a:off x="2365920" y="1346400"/>
            <a:ext cx="1218960" cy="1218960"/>
          </a:xfrm>
          <a:prstGeom prst="rect">
            <a:avLst/>
          </a:prstGeom>
          <a:ln w="19080">
            <a:solidFill>
              <a:schemeClr val="bg2"/>
            </a:solidFill>
            <a:miter/>
          </a:ln>
        </p:spPr>
      </p:pic>
      <p:pic>
        <p:nvPicPr>
          <p:cNvPr id="265" name="Picture 7" descr=""/>
          <p:cNvPicPr/>
          <p:nvPr/>
        </p:nvPicPr>
        <p:blipFill>
          <a:blip r:embed="rId5"/>
          <a:stretch/>
        </p:blipFill>
        <p:spPr>
          <a:xfrm>
            <a:off x="5247360" y="2930760"/>
            <a:ext cx="1218960" cy="1218960"/>
          </a:xfrm>
          <a:prstGeom prst="rect">
            <a:avLst/>
          </a:prstGeom>
          <a:ln w="19080">
            <a:solidFill>
              <a:schemeClr val="bg2"/>
            </a:solidFill>
            <a:miter/>
          </a:ln>
        </p:spPr>
      </p:pic>
      <p:pic>
        <p:nvPicPr>
          <p:cNvPr id="266" name="Picture 8" descr=""/>
          <p:cNvPicPr/>
          <p:nvPr/>
        </p:nvPicPr>
        <p:blipFill>
          <a:blip r:embed="rId6"/>
          <a:stretch/>
        </p:blipFill>
        <p:spPr>
          <a:xfrm>
            <a:off x="926280" y="2930760"/>
            <a:ext cx="1218960" cy="1218960"/>
          </a:xfrm>
          <a:prstGeom prst="rect">
            <a:avLst/>
          </a:prstGeom>
          <a:ln w="19080">
            <a:solidFill>
              <a:schemeClr val="bg2"/>
            </a:solidFill>
            <a:miter/>
          </a:ln>
        </p:spPr>
      </p:pic>
      <p:pic>
        <p:nvPicPr>
          <p:cNvPr id="267" name="Picture 9" descr=""/>
          <p:cNvPicPr/>
          <p:nvPr/>
        </p:nvPicPr>
        <p:blipFill>
          <a:blip r:embed="rId7"/>
          <a:stretch/>
        </p:blipFill>
        <p:spPr>
          <a:xfrm>
            <a:off x="2365920" y="2930760"/>
            <a:ext cx="1218960" cy="1218960"/>
          </a:xfrm>
          <a:prstGeom prst="rect">
            <a:avLst/>
          </a:prstGeom>
          <a:ln w="19080">
            <a:solidFill>
              <a:schemeClr val="bg2"/>
            </a:solidFill>
            <a:miter/>
          </a:ln>
        </p:spPr>
      </p:pic>
      <p:pic>
        <p:nvPicPr>
          <p:cNvPr id="268" name="Picture 10" descr=""/>
          <p:cNvPicPr/>
          <p:nvPr/>
        </p:nvPicPr>
        <p:blipFill>
          <a:blip r:embed="rId8"/>
          <a:stretch/>
        </p:blipFill>
        <p:spPr>
          <a:xfrm>
            <a:off x="926280" y="1337040"/>
            <a:ext cx="1218960" cy="1218960"/>
          </a:xfrm>
          <a:prstGeom prst="rect">
            <a:avLst/>
          </a:prstGeom>
          <a:ln w="19080">
            <a:solidFill>
              <a:schemeClr val="bg2"/>
            </a:solidFill>
            <a:miter/>
          </a:ln>
        </p:spPr>
      </p:pic>
      <p:sp>
        <p:nvSpPr>
          <p:cNvPr id="269"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70"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71"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72"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73"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74"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75"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76"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77" name="Picture 19" descr=""/>
          <p:cNvPicPr/>
          <p:nvPr/>
        </p:nvPicPr>
        <p:blipFill>
          <a:blip r:embed="rId9"/>
          <a:stretch/>
        </p:blipFill>
        <p:spPr>
          <a:xfrm>
            <a:off x="6687360" y="1346400"/>
            <a:ext cx="1220400" cy="1220400"/>
          </a:xfrm>
          <a:prstGeom prst="rect">
            <a:avLst/>
          </a:prstGeom>
          <a:ln w="19080">
            <a:solidFill>
              <a:schemeClr val="bg2"/>
            </a:solidFill>
            <a:miter/>
          </a:ln>
        </p:spPr>
      </p:pic>
      <p:sp>
        <p:nvSpPr>
          <p:cNvPr id="278"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79" name="Picture 21" descr=""/>
          <p:cNvPicPr/>
          <p:nvPr/>
        </p:nvPicPr>
        <p:blipFill>
          <a:blip r:embed="rId10"/>
          <a:stretch/>
        </p:blipFill>
        <p:spPr>
          <a:xfrm>
            <a:off x="6687360" y="2930760"/>
            <a:ext cx="1218960" cy="1218960"/>
          </a:xfrm>
          <a:prstGeom prst="rect">
            <a:avLst/>
          </a:prstGeom>
          <a:ln w="19080">
            <a:solidFill>
              <a:schemeClr val="bg2"/>
            </a:solidFill>
            <a:miter/>
          </a:ln>
        </p:spPr>
      </p:pic>
      <p:sp>
        <p:nvSpPr>
          <p:cNvPr id="280"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81" name="CustomShape 12"/>
          <p:cNvSpPr/>
          <p:nvPr/>
        </p:nvSpPr>
        <p:spPr>
          <a:xfrm>
            <a:off x="468360" y="6381360"/>
            <a:ext cx="805932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82" name="CustomShape 13"/>
          <p:cNvSpPr/>
          <p:nvPr/>
        </p:nvSpPr>
        <p:spPr>
          <a:xfrm>
            <a:off x="731520" y="4480560"/>
            <a:ext cx="8132400" cy="1650600"/>
          </a:xfrm>
          <a:prstGeom prst="rect">
            <a:avLst/>
          </a:prstGeom>
          <a:noFill/>
          <a:ln w="0">
            <a:noFill/>
          </a:ln>
        </p:spPr>
        <p:style>
          <a:lnRef idx="0"/>
          <a:fillRef idx="0"/>
          <a:effectRef idx="0"/>
          <a:fontRef idx="minor"/>
        </p:style>
        <p:txBody>
          <a:bodyPr lIns="90000" rIns="90000" tIns="46800" bIns="46800">
            <a:noAutofit/>
          </a:bodyPr>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104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5" descr=""/>
          <p:cNvPicPr/>
          <p:nvPr/>
        </p:nvPicPr>
        <p:blipFill>
          <a:blip r:embed="rId1"/>
          <a:srcRect l="1098" t="0" r="49792" b="0"/>
          <a:stretch/>
        </p:blipFill>
        <p:spPr>
          <a:xfrm rot="13323000">
            <a:off x="519480" y="4019760"/>
            <a:ext cx="1861920" cy="2041200"/>
          </a:xfrm>
          <a:prstGeom prst="rect">
            <a:avLst/>
          </a:prstGeom>
          <a:ln w="0">
            <a:noFill/>
          </a:ln>
        </p:spPr>
      </p:pic>
      <p:pic>
        <p:nvPicPr>
          <p:cNvPr id="284" name="Picture 2" descr=""/>
          <p:cNvPicPr/>
          <p:nvPr/>
        </p:nvPicPr>
        <p:blipFill>
          <a:blip r:embed="rId2"/>
          <a:srcRect l="11922" t="22804" r="51634" b="21767"/>
          <a:stretch/>
        </p:blipFill>
        <p:spPr>
          <a:xfrm rot="12940200">
            <a:off x="492480" y="807120"/>
            <a:ext cx="2031840" cy="1476000"/>
          </a:xfrm>
          <a:prstGeom prst="rect">
            <a:avLst/>
          </a:prstGeom>
          <a:ln w="0">
            <a:noFill/>
          </a:ln>
        </p:spPr>
      </p:pic>
      <p:pic>
        <p:nvPicPr>
          <p:cNvPr id="285" name="Picture 14" descr=""/>
          <p:cNvPicPr/>
          <p:nvPr/>
        </p:nvPicPr>
        <p:blipFill>
          <a:blip r:embed="rId3"/>
          <a:srcRect l="10229" t="15754" r="52275" b="13037"/>
          <a:stretch/>
        </p:blipFill>
        <p:spPr>
          <a:xfrm rot="17864400">
            <a:off x="540000" y="2102760"/>
            <a:ext cx="1750680" cy="2249280"/>
          </a:xfrm>
          <a:prstGeom prst="rect">
            <a:avLst/>
          </a:prstGeom>
          <a:ln w="0">
            <a:noFill/>
          </a:ln>
        </p:spPr>
      </p:pic>
      <p:sp>
        <p:nvSpPr>
          <p:cNvPr id="286" name="CustomShape 1"/>
          <p:cNvSpPr/>
          <p:nvPr/>
        </p:nvSpPr>
        <p:spPr>
          <a:xfrm>
            <a:off x="2755800" y="4529160"/>
            <a:ext cx="34747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87" name="CustomShape 2"/>
          <p:cNvSpPr/>
          <p:nvPr/>
        </p:nvSpPr>
        <p:spPr>
          <a:xfrm>
            <a:off x="2698920" y="2943360"/>
            <a:ext cx="34747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88" name="CustomShape 3"/>
          <p:cNvSpPr/>
          <p:nvPr/>
        </p:nvSpPr>
        <p:spPr>
          <a:xfrm>
            <a:off x="2755800" y="1224000"/>
            <a:ext cx="271440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89" name="CustomShape 4"/>
          <p:cNvSpPr/>
          <p:nvPr/>
        </p:nvSpPr>
        <p:spPr>
          <a:xfrm>
            <a:off x="395280" y="81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90"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91" name="CustomShape 6"/>
          <p:cNvSpPr/>
          <p:nvPr/>
        </p:nvSpPr>
        <p:spPr>
          <a:xfrm>
            <a:off x="5673600" y="1343160"/>
            <a:ext cx="294624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92"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99%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93" name="Picture 5" descr=""/>
          <p:cNvPicPr/>
          <p:nvPr/>
        </p:nvPicPr>
        <p:blipFill>
          <a:blip r:embed="rId4"/>
          <a:stretch/>
        </p:blipFill>
        <p:spPr>
          <a:xfrm>
            <a:off x="5675400" y="4994280"/>
            <a:ext cx="2653920" cy="1766520"/>
          </a:xfrm>
          <a:prstGeom prst="rect">
            <a:avLst/>
          </a:prstGeom>
          <a:ln w="0">
            <a:noFill/>
          </a:ln>
        </p:spPr>
      </p:pic>
      <p:sp>
        <p:nvSpPr>
          <p:cNvPr id="294" name="TextShape 8"/>
          <p:cNvSpPr txBox="1"/>
          <p:nvPr/>
        </p:nvSpPr>
        <p:spPr>
          <a:xfrm>
            <a:off x="360000" y="5940000"/>
            <a:ext cx="2160000" cy="602280"/>
          </a:xfrm>
          <a:prstGeom prst="rect">
            <a:avLst/>
          </a:prstGeom>
          <a:noFill/>
          <a:ln w="0">
            <a:noFill/>
          </a:ln>
        </p:spPr>
        <p:txBody>
          <a:bodyPr lIns="90000" rIns="90000" tIns="45000" bIns="45000">
            <a:noAutofit/>
          </a:bodyPr>
          <a:p>
            <a:r>
              <a:rPr b="0" lang="en-AU" sz="1800" spc="-1" strike="noStrike">
                <a:latin typeface="Arial"/>
              </a:rPr>
              <a:t>Histology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503280" y="28893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97"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8040">
              <a:lnSpc>
                <a:spcPct val="100000"/>
              </a:lnSpc>
              <a:spcBef>
                <a:spcPts val="479"/>
              </a:spcBef>
              <a:tabLst>
                <a:tab algn="l" pos="0"/>
              </a:tabLst>
            </a:pPr>
            <a:endParaRPr b="0" lang="en-AU" sz="2400" spc="-1" strike="noStrike">
              <a:latin typeface="Arial"/>
            </a:endParaRPr>
          </a:p>
          <a:p>
            <a:pPr marL="343080" indent="-33804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98" name="Picture 1" descr=""/>
          <p:cNvPicPr/>
          <p:nvPr/>
        </p:nvPicPr>
        <p:blipFill>
          <a:blip r:embed="rId1"/>
          <a:stretch/>
        </p:blipFill>
        <p:spPr>
          <a:xfrm>
            <a:off x="755640" y="3895560"/>
            <a:ext cx="2442960" cy="2442960"/>
          </a:xfrm>
          <a:prstGeom prst="rect">
            <a:avLst/>
          </a:prstGeom>
          <a:ln w="0">
            <a:noFill/>
          </a:ln>
        </p:spPr>
      </p:pic>
      <p:pic>
        <p:nvPicPr>
          <p:cNvPr id="299" name="Picture 2" descr=""/>
          <p:cNvPicPr/>
          <p:nvPr/>
        </p:nvPicPr>
        <p:blipFill>
          <a:blip r:embed="rId2"/>
          <a:stretch/>
        </p:blipFill>
        <p:spPr>
          <a:xfrm>
            <a:off x="4284720" y="3895560"/>
            <a:ext cx="2442960" cy="2442960"/>
          </a:xfrm>
          <a:prstGeom prst="rect">
            <a:avLst/>
          </a:prstGeom>
          <a:ln w="0">
            <a:noFill/>
          </a:ln>
        </p:spPr>
      </p:pic>
      <p:sp>
        <p:nvSpPr>
          <p:cNvPr id="300"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301" name="CustomShape 4"/>
          <p:cNvSpPr/>
          <p:nvPr/>
        </p:nvSpPr>
        <p:spPr>
          <a:xfrm>
            <a:off x="281880" y="6561000"/>
            <a:ext cx="42379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 Melissa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303" name="Picture 3" descr=""/>
          <p:cNvPicPr/>
          <p:nvPr/>
        </p:nvPicPr>
        <p:blipFill>
          <a:blip r:embed="rId1"/>
          <a:stretch/>
        </p:blipFill>
        <p:spPr>
          <a:xfrm>
            <a:off x="611280" y="2467080"/>
            <a:ext cx="2517480" cy="2514240"/>
          </a:xfrm>
          <a:prstGeom prst="rect">
            <a:avLst/>
          </a:prstGeom>
          <a:ln w="0">
            <a:noFill/>
          </a:ln>
        </p:spPr>
      </p:pic>
      <p:pic>
        <p:nvPicPr>
          <p:cNvPr id="304" name="Picture 4" descr=""/>
          <p:cNvPicPr/>
          <p:nvPr/>
        </p:nvPicPr>
        <p:blipFill>
          <a:blip r:embed="rId2"/>
          <a:stretch/>
        </p:blipFill>
        <p:spPr>
          <a:xfrm>
            <a:off x="4935600" y="2089080"/>
            <a:ext cx="2838240" cy="2838240"/>
          </a:xfrm>
          <a:prstGeom prst="rect">
            <a:avLst/>
          </a:prstGeom>
          <a:ln w="0">
            <a:noFill/>
          </a:ln>
        </p:spPr>
      </p:pic>
      <p:sp>
        <p:nvSpPr>
          <p:cNvPr id="305" name="CustomShape 2"/>
          <p:cNvSpPr/>
          <p:nvPr/>
        </p:nvSpPr>
        <p:spPr>
          <a:xfrm>
            <a:off x="2973240" y="3325680"/>
            <a:ext cx="28382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06" name="CustomShape 3"/>
          <p:cNvSpPr/>
          <p:nvPr/>
        </p:nvSpPr>
        <p:spPr>
          <a:xfrm>
            <a:off x="1873080" y="3510000"/>
            <a:ext cx="107460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7" name="CustomShape 4"/>
          <p:cNvSpPr/>
          <p:nvPr/>
        </p:nvSpPr>
        <p:spPr>
          <a:xfrm>
            <a:off x="5276880" y="3514680"/>
            <a:ext cx="107604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8"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09" name="CustomShape 6"/>
          <p:cNvSpPr/>
          <p:nvPr/>
        </p:nvSpPr>
        <p:spPr>
          <a:xfrm>
            <a:off x="5197320" y="4143240"/>
            <a:ext cx="12348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10" name="CustomShape 7"/>
          <p:cNvSpPr/>
          <p:nvPr/>
        </p:nvSpPr>
        <p:spPr>
          <a:xfrm>
            <a:off x="457200" y="1125360"/>
            <a:ext cx="8465760" cy="16855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Content Placeholder 3" descr=""/>
          <p:cNvPicPr/>
          <p:nvPr/>
        </p:nvPicPr>
        <p:blipFill>
          <a:blip r:embed="rId1"/>
          <a:stretch/>
        </p:blipFill>
        <p:spPr>
          <a:xfrm>
            <a:off x="0" y="0"/>
            <a:ext cx="10116720" cy="6852960"/>
          </a:xfrm>
          <a:prstGeom prst="rect">
            <a:avLst/>
          </a:prstGeom>
          <a:ln w="0">
            <a:noFill/>
          </a:ln>
        </p:spPr>
      </p:pic>
      <p:sp>
        <p:nvSpPr>
          <p:cNvPr id="31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13" name="CustomShape 2"/>
          <p:cNvSpPr/>
          <p:nvPr/>
        </p:nvSpPr>
        <p:spPr>
          <a:xfrm>
            <a:off x="5438160" y="1143000"/>
            <a:ext cx="367848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Can generate up to 7 TB of image </a:t>
            </a:r>
            <a:endParaRPr b="0" lang="en-AU" sz="1800" spc="-1" strike="noStrike">
              <a:latin typeface="Arial"/>
            </a:endParaRPr>
          </a:p>
          <a:p>
            <a:pPr>
              <a:lnSpc>
                <a:spcPct val="100000"/>
              </a:lnSpc>
            </a:pPr>
            <a:r>
              <a:rPr b="0" lang="en-US" sz="1800" spc="-1" strike="noStrike">
                <a:solidFill>
                  <a:srgbClr val="ffffff"/>
                </a:solidFill>
                <a:latin typeface="Arial"/>
                <a:ea typeface="DejaVu Sans"/>
              </a:rPr>
              <a:t>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69"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15" name="Content Placeholder 3" descr=""/>
          <p:cNvPicPr/>
          <p:nvPr/>
        </p:nvPicPr>
        <p:blipFill>
          <a:blip r:embed="rId1"/>
          <a:stretch/>
        </p:blipFill>
        <p:spPr>
          <a:xfrm>
            <a:off x="4608360" y="1251000"/>
            <a:ext cx="3487320" cy="3487320"/>
          </a:xfrm>
          <a:prstGeom prst="rect">
            <a:avLst/>
          </a:prstGeom>
          <a:ln w="0">
            <a:noFill/>
          </a:ln>
        </p:spPr>
      </p:pic>
      <p:pic>
        <p:nvPicPr>
          <p:cNvPr id="316" name="Picture 4" descr=""/>
          <p:cNvPicPr/>
          <p:nvPr/>
        </p:nvPicPr>
        <p:blipFill>
          <a:blip r:embed="rId2"/>
          <a:stretch/>
        </p:blipFill>
        <p:spPr>
          <a:xfrm>
            <a:off x="792000" y="1251000"/>
            <a:ext cx="3487320" cy="3487320"/>
          </a:xfrm>
          <a:prstGeom prst="rect">
            <a:avLst/>
          </a:prstGeom>
          <a:ln w="0">
            <a:noFill/>
          </a:ln>
        </p:spPr>
      </p:pic>
      <p:sp>
        <p:nvSpPr>
          <p:cNvPr id="317" name="CustomShape 2"/>
          <p:cNvSpPr/>
          <p:nvPr/>
        </p:nvSpPr>
        <p:spPr>
          <a:xfrm>
            <a:off x="800280" y="4943520"/>
            <a:ext cx="37303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18" name="CustomShape 3"/>
          <p:cNvSpPr/>
          <p:nvPr/>
        </p:nvSpPr>
        <p:spPr>
          <a:xfrm>
            <a:off x="4608360" y="4951440"/>
            <a:ext cx="431460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20" name="CustomShape 2"/>
          <p:cNvSpPr/>
          <p:nvPr/>
        </p:nvSpPr>
        <p:spPr>
          <a:xfrm>
            <a:off x="457200" y="1051200"/>
            <a:ext cx="8224560" cy="561168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a:t>
            </a:r>
            <a:r>
              <a:rPr b="0" lang="en-US" sz="2000" spc="-1" strike="noStrike">
                <a:solidFill>
                  <a:srgbClr val="000000"/>
                </a:solidFill>
                <a:latin typeface="Calibri"/>
                <a:ea typeface="DejaVu Sans"/>
              </a:rPr>
              <a:t>new </a:t>
            </a:r>
            <a:r>
              <a:rPr b="0" lang="en-US" sz="2000" spc="-1" strike="noStrike">
                <a:solidFill>
                  <a:srgbClr val="000000"/>
                </a:solidFill>
                <a:latin typeface="Calibri"/>
                <a:ea typeface="DejaVu Sans"/>
              </a:rPr>
              <a:t>type </a:t>
            </a:r>
            <a:r>
              <a:rPr b="0" lang="en-US" sz="2000" spc="-1" strike="noStrike">
                <a:solidFill>
                  <a:srgbClr val="000000"/>
                </a:solidFill>
                <a:latin typeface="Calibri"/>
                <a:ea typeface="DejaVu Sans"/>
              </a:rPr>
              <a:t>of </a:t>
            </a:r>
            <a:r>
              <a:rPr b="0" lang="en-US" sz="2000" spc="-1" strike="noStrike">
                <a:solidFill>
                  <a:srgbClr val="000000"/>
                </a:solidFill>
                <a:latin typeface="Calibri"/>
                <a:ea typeface="DejaVu Sans"/>
              </a:rPr>
              <a:t>neural </a:t>
            </a:r>
            <a:r>
              <a:rPr b="0" lang="en-US" sz="2000" spc="-1" strike="noStrike">
                <a:solidFill>
                  <a:srgbClr val="000000"/>
                </a:solidFill>
                <a:latin typeface="Calibri"/>
                <a:ea typeface="DejaVu Sans"/>
              </a:rPr>
              <a:t>netwo</a:t>
            </a:r>
            <a:r>
              <a:rPr b="0" lang="en-US" sz="2000" spc="-1" strike="noStrike">
                <a:solidFill>
                  <a:srgbClr val="000000"/>
                </a:solidFill>
                <a:latin typeface="Calibri"/>
                <a:ea typeface="DejaVu Sans"/>
              </a:rPr>
              <a:t>rk </a:t>
            </a:r>
            <a:r>
              <a:rPr b="0" lang="en-US" sz="2000" spc="-1" strike="noStrike">
                <a:solidFill>
                  <a:srgbClr val="000000"/>
                </a:solidFill>
                <a:latin typeface="Calibri"/>
                <a:ea typeface="DejaVu Sans"/>
              </a:rPr>
              <a:t>archit</a:t>
            </a:r>
            <a:r>
              <a:rPr b="0" lang="en-US" sz="2000" spc="-1" strike="noStrike">
                <a:solidFill>
                  <a:srgbClr val="000000"/>
                </a:solidFill>
                <a:latin typeface="Calibri"/>
                <a:ea typeface="DejaVu Sans"/>
              </a:rPr>
              <a:t>ecture </a:t>
            </a:r>
            <a:r>
              <a:rPr b="0" lang="en-US" sz="2000" spc="-1" strike="noStrike">
                <a:solidFill>
                  <a:srgbClr val="000000"/>
                </a:solidFill>
                <a:latin typeface="Calibri"/>
                <a:ea typeface="DejaVu Sans"/>
              </a:rPr>
              <a:t>introd</a:t>
            </a:r>
            <a:r>
              <a:rPr b="0" lang="en-US" sz="2000" spc="-1" strike="noStrike">
                <a:solidFill>
                  <a:srgbClr val="000000"/>
                </a:solidFill>
                <a:latin typeface="Calibri"/>
                <a:ea typeface="DejaVu Sans"/>
              </a:rPr>
              <a:t>uced </a:t>
            </a:r>
            <a:r>
              <a:rPr b="0" lang="en-US" sz="2000" spc="-1" strike="noStrike">
                <a:solidFill>
                  <a:srgbClr val="000000"/>
                </a:solidFill>
                <a:latin typeface="Calibri"/>
                <a:ea typeface="DejaVu Sans"/>
              </a:rPr>
              <a:t>in </a:t>
            </a:r>
            <a:r>
              <a:rPr b="0" lang="en-US" sz="2000" spc="-1" strike="noStrike">
                <a:solidFill>
                  <a:srgbClr val="000000"/>
                </a:solidFill>
                <a:latin typeface="Calibri"/>
                <a:ea typeface="DejaVu Sans"/>
              </a:rPr>
              <a:t>2015</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a:t>
            </a:r>
            <a:r>
              <a:rPr b="0" lang="en-US" sz="2000" spc="-1" strike="noStrike">
                <a:solidFill>
                  <a:srgbClr val="000000"/>
                </a:solidFill>
                <a:latin typeface="Calibri"/>
                <a:ea typeface="DejaVu Sans"/>
              </a:rPr>
              <a:t>down-</a:t>
            </a:r>
            <a:r>
              <a:rPr b="0" lang="en-US" sz="2000" spc="-1" strike="noStrike">
                <a:solidFill>
                  <a:srgbClr val="000000"/>
                </a:solidFill>
                <a:latin typeface="Calibri"/>
                <a:ea typeface="DejaVu Sans"/>
              </a:rPr>
              <a:t>scales </a:t>
            </a:r>
            <a:r>
              <a:rPr b="0" lang="en-US" sz="2000" spc="-1" strike="noStrike">
                <a:solidFill>
                  <a:srgbClr val="000000"/>
                </a:solidFill>
                <a:latin typeface="Calibri"/>
                <a:ea typeface="DejaVu Sans"/>
              </a:rPr>
              <a:t>then </a:t>
            </a:r>
            <a:r>
              <a:rPr b="0" lang="en-US" sz="2000" spc="-1" strike="noStrike">
                <a:solidFill>
                  <a:srgbClr val="000000"/>
                </a:solidFill>
                <a:latin typeface="Calibri"/>
                <a:ea typeface="DejaVu Sans"/>
              </a:rPr>
              <a:t>upscal</a:t>
            </a:r>
            <a:r>
              <a:rPr b="0" lang="en-US" sz="2000" spc="-1" strike="noStrike">
                <a:solidFill>
                  <a:srgbClr val="000000"/>
                </a:solidFill>
                <a:latin typeface="Calibri"/>
                <a:ea typeface="DejaVu Sans"/>
              </a:rPr>
              <a:t>es an </a:t>
            </a:r>
            <a:r>
              <a:rPr b="0" lang="en-US" sz="2000" spc="-1" strike="noStrike">
                <a:solidFill>
                  <a:srgbClr val="000000"/>
                </a:solidFill>
                <a:latin typeface="Calibri"/>
                <a:ea typeface="DejaVu Sans"/>
              </a:rPr>
              <a:t>image </a:t>
            </a:r>
            <a:r>
              <a:rPr b="0" lang="en-US" sz="2000" spc="-1" strike="noStrike">
                <a:solidFill>
                  <a:srgbClr val="000000"/>
                </a:solidFill>
                <a:latin typeface="Calibri"/>
                <a:ea typeface="DejaVu Sans"/>
              </a:rPr>
              <a:t>to </a:t>
            </a:r>
            <a:r>
              <a:rPr b="0" lang="en-US" sz="2000" spc="-1" strike="noStrike">
                <a:solidFill>
                  <a:srgbClr val="000000"/>
                </a:solidFill>
                <a:latin typeface="Calibri"/>
                <a:ea typeface="DejaVu Sans"/>
              </a:rPr>
              <a:t>create </a:t>
            </a:r>
            <a:r>
              <a:rPr b="0" lang="en-US" sz="2000" spc="-1" strike="noStrike">
                <a:solidFill>
                  <a:srgbClr val="000000"/>
                </a:solidFill>
                <a:latin typeface="Calibri"/>
                <a:ea typeface="DejaVu Sans"/>
              </a:rPr>
              <a:t>a </a:t>
            </a:r>
            <a:r>
              <a:rPr b="0" lang="en-US" sz="2000" spc="-1" strike="noStrike">
                <a:solidFill>
                  <a:srgbClr val="000000"/>
                </a:solidFill>
                <a:latin typeface="Calibri"/>
                <a:ea typeface="DejaVu Sans"/>
              </a:rPr>
              <a:t>segme</a:t>
            </a:r>
            <a:r>
              <a:rPr b="0" lang="en-US" sz="2000" spc="-1" strike="noStrike">
                <a:solidFill>
                  <a:srgbClr val="000000"/>
                </a:solidFill>
                <a:latin typeface="Calibri"/>
                <a:ea typeface="DejaVu Sans"/>
              </a:rPr>
              <a:t>ntatio</a:t>
            </a:r>
            <a:r>
              <a:rPr b="0" lang="en-US" sz="2000" spc="-1" strike="noStrike">
                <a:solidFill>
                  <a:srgbClr val="000000"/>
                </a:solidFill>
                <a:latin typeface="Calibri"/>
                <a:ea typeface="DejaVu Sans"/>
              </a:rPr>
              <a:t>n </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a:t>
            </a:r>
            <a:r>
              <a:rPr b="0" lang="en-US" sz="2000" spc="-1" strike="noStrike">
                <a:solidFill>
                  <a:srgbClr val="000000"/>
                </a:solidFill>
                <a:latin typeface="Calibri"/>
                <a:ea typeface="DejaVu Sans"/>
              </a:rPr>
              <a:t>convol</a:t>
            </a:r>
            <a:r>
              <a:rPr b="0" lang="en-US" sz="2000" spc="-1" strike="noStrike">
                <a:solidFill>
                  <a:srgbClr val="000000"/>
                </a:solidFill>
                <a:latin typeface="Calibri"/>
                <a:ea typeface="DejaVu Sans"/>
              </a:rPr>
              <a:t>utions</a:t>
            </a:r>
            <a:r>
              <a:rPr b="0" lang="en-US" sz="2000" spc="-1" strike="noStrike">
                <a:solidFill>
                  <a:srgbClr val="000000"/>
                </a:solidFill>
                <a:latin typeface="Calibri"/>
                <a:ea typeface="DejaVu Sans"/>
              </a:rPr>
              <a:t>, max-</a:t>
            </a:r>
            <a:r>
              <a:rPr b="0" lang="en-US" sz="2000" spc="-1" strike="noStrike">
                <a:solidFill>
                  <a:srgbClr val="000000"/>
                </a:solidFill>
                <a:latin typeface="Calibri"/>
                <a:ea typeface="DejaVu Sans"/>
              </a:rPr>
              <a:t>poolin</a:t>
            </a:r>
            <a:r>
              <a:rPr b="0" lang="en-US" sz="2000" spc="-1" strike="noStrike">
                <a:solidFill>
                  <a:srgbClr val="000000"/>
                </a:solidFill>
                <a:latin typeface="Calibri"/>
                <a:ea typeface="DejaVu Sans"/>
              </a:rPr>
              <a:t>g and </a:t>
            </a:r>
            <a:r>
              <a:rPr b="0" lang="en-US" sz="2000" spc="-1" strike="noStrike">
                <a:solidFill>
                  <a:srgbClr val="000000"/>
                </a:solidFill>
                <a:latin typeface="Calibri"/>
                <a:ea typeface="DejaVu Sans"/>
              </a:rPr>
              <a:t>skippi</a:t>
            </a:r>
            <a:r>
              <a:rPr b="0" lang="en-US" sz="2000" spc="-1" strike="noStrike">
                <a:solidFill>
                  <a:srgbClr val="000000"/>
                </a:solidFill>
                <a:latin typeface="Calibri"/>
                <a:ea typeface="DejaVu Sans"/>
              </a:rPr>
              <a:t>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t>
            </a:r>
            <a:r>
              <a:rPr b="0" lang="en-US" sz="2000" spc="-1" strike="noStrike">
                <a:solidFill>
                  <a:srgbClr val="000000"/>
                </a:solidFill>
                <a:latin typeface="Arial"/>
                <a:ea typeface="DejaVu Sans"/>
              </a:rPr>
              <a:t>and </a:t>
            </a:r>
            <a:r>
              <a:rPr b="0" lang="en-US" sz="2000" spc="-1" strike="noStrike">
                <a:solidFill>
                  <a:srgbClr val="000000"/>
                </a:solidFill>
                <a:latin typeface="Arial"/>
                <a:ea typeface="DejaVu Sans"/>
              </a:rPr>
              <a:t>its </a:t>
            </a:r>
            <a:r>
              <a:rPr b="0" lang="en-US" sz="2000" spc="-1" strike="noStrike">
                <a:solidFill>
                  <a:srgbClr val="000000"/>
                </a:solidFill>
                <a:latin typeface="Arial"/>
                <a:ea typeface="DejaVu Sans"/>
              </a:rPr>
              <a:t>varian</a:t>
            </a:r>
            <a:r>
              <a:rPr b="0" lang="en-US" sz="2000" spc="-1" strike="noStrike">
                <a:solidFill>
                  <a:srgbClr val="000000"/>
                </a:solidFill>
                <a:latin typeface="Arial"/>
                <a:ea typeface="DejaVu Sans"/>
              </a:rPr>
              <a:t>ts are </a:t>
            </a:r>
            <a:r>
              <a:rPr b="0" lang="en-US" sz="2000" spc="-1" strike="noStrike">
                <a:solidFill>
                  <a:srgbClr val="000000"/>
                </a:solidFill>
                <a:latin typeface="Arial"/>
                <a:ea typeface="DejaVu Sans"/>
              </a:rPr>
              <a:t>the </a:t>
            </a:r>
            <a:r>
              <a:rPr b="0" lang="en-US" sz="2000" spc="-1" strike="noStrike">
                <a:solidFill>
                  <a:srgbClr val="000000"/>
                </a:solidFill>
                <a:latin typeface="Arial"/>
                <a:ea typeface="DejaVu Sans"/>
              </a:rPr>
              <a:t>state </a:t>
            </a:r>
            <a:r>
              <a:rPr b="0" lang="en-US" sz="2000" spc="-1" strike="noStrike">
                <a:solidFill>
                  <a:srgbClr val="000000"/>
                </a:solidFill>
                <a:latin typeface="Arial"/>
                <a:ea typeface="DejaVu Sans"/>
              </a:rPr>
              <a:t>of the </a:t>
            </a:r>
            <a:r>
              <a:rPr b="0" lang="en-US" sz="2000" spc="-1" strike="noStrike">
                <a:solidFill>
                  <a:srgbClr val="000000"/>
                </a:solidFill>
                <a:latin typeface="Arial"/>
                <a:ea typeface="DejaVu Sans"/>
              </a:rPr>
              <a:t>art in </a:t>
            </a:r>
            <a:r>
              <a:rPr b="0" lang="en-US" sz="2000" spc="-1" strike="noStrike">
                <a:solidFill>
                  <a:srgbClr val="000000"/>
                </a:solidFill>
                <a:latin typeface="Arial"/>
                <a:ea typeface="DejaVu Sans"/>
              </a:rPr>
              <a:t>segm</a:t>
            </a:r>
            <a:r>
              <a:rPr b="0" lang="en-US" sz="2000" spc="-1" strike="noStrike">
                <a:solidFill>
                  <a:srgbClr val="000000"/>
                </a:solidFill>
                <a:latin typeface="Arial"/>
                <a:ea typeface="DejaVu Sans"/>
              </a:rPr>
              <a:t>entati</a:t>
            </a:r>
            <a:r>
              <a:rPr b="0" lang="en-US" sz="2000" spc="-1" strike="noStrike">
                <a:solidFill>
                  <a:srgbClr val="000000"/>
                </a:solidFill>
                <a:latin typeface="Arial"/>
                <a:ea typeface="DejaVu Sans"/>
              </a:rPr>
              <a:t>on</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a:t>
            </a:r>
            <a:r>
              <a:rPr b="0" lang="en-US" sz="2000" spc="-1" strike="noStrike">
                <a:solidFill>
                  <a:srgbClr val="000000"/>
                </a:solidFill>
                <a:latin typeface="Arial"/>
                <a:ea typeface="DejaVu Sans"/>
              </a:rPr>
              <a:t>in the </a:t>
            </a:r>
            <a:r>
              <a:rPr b="0" lang="en-US" sz="2000" spc="-1" strike="noStrike">
                <a:solidFill>
                  <a:srgbClr val="000000"/>
                </a:solidFill>
                <a:latin typeface="Arial"/>
                <a:ea typeface="DejaVu Sans"/>
              </a:rPr>
              <a:t>year </a:t>
            </a:r>
            <a:r>
              <a:rPr b="0" lang="en-US" sz="2000" spc="-1" strike="noStrike">
                <a:solidFill>
                  <a:srgbClr val="000000"/>
                </a:solidFill>
                <a:latin typeface="Arial"/>
                <a:ea typeface="DejaVu Sans"/>
              </a:rPr>
              <a:t>we </a:t>
            </a:r>
            <a:r>
              <a:rPr b="0" lang="en-US" sz="2000" spc="-1" strike="noStrike">
                <a:solidFill>
                  <a:srgbClr val="000000"/>
                </a:solidFill>
                <a:latin typeface="Arial"/>
                <a:ea typeface="DejaVu Sans"/>
              </a:rPr>
              <a:t>will </a:t>
            </a:r>
            <a:r>
              <a:rPr b="0" lang="en-US" sz="2000" spc="-1" strike="noStrike">
                <a:solidFill>
                  <a:srgbClr val="000000"/>
                </a:solidFill>
                <a:latin typeface="Arial"/>
                <a:ea typeface="DejaVu Sans"/>
              </a:rPr>
              <a:t>run </a:t>
            </a:r>
            <a:r>
              <a:rPr b="0" lang="en-US" sz="2000" spc="-1" strike="noStrike">
                <a:solidFill>
                  <a:srgbClr val="000000"/>
                </a:solidFill>
                <a:latin typeface="Arial"/>
                <a:ea typeface="DejaVu Sans"/>
              </a:rPr>
              <a:t>advan</a:t>
            </a:r>
            <a:r>
              <a:rPr b="0" lang="en-US" sz="2000" spc="-1" strike="noStrike">
                <a:solidFill>
                  <a:srgbClr val="000000"/>
                </a:solidFill>
                <a:latin typeface="Arial"/>
                <a:ea typeface="DejaVu Sans"/>
              </a:rPr>
              <a:t>ced </a:t>
            </a:r>
            <a:r>
              <a:rPr b="0" lang="en-US" sz="2000" spc="-1" strike="noStrike">
                <a:solidFill>
                  <a:srgbClr val="000000"/>
                </a:solidFill>
                <a:latin typeface="Arial"/>
                <a:ea typeface="DejaVu Sans"/>
              </a:rPr>
              <a:t>U-net </a:t>
            </a:r>
            <a:r>
              <a:rPr b="0" lang="en-US" sz="2000" spc="-1" strike="noStrike">
                <a:solidFill>
                  <a:srgbClr val="000000"/>
                </a:solidFill>
                <a:latin typeface="Arial"/>
                <a:ea typeface="DejaVu Sans"/>
              </a:rPr>
              <a:t>works</a:t>
            </a:r>
            <a:r>
              <a:rPr b="0" lang="en-US" sz="2000" spc="-1" strike="noStrike">
                <a:solidFill>
                  <a:srgbClr val="000000"/>
                </a:solidFill>
                <a:latin typeface="Arial"/>
                <a:ea typeface="DejaVu Sans"/>
              </a:rPr>
              <a:t>hop</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t>
            </a:r>
            <a:r>
              <a:rPr b="0" lang="en-US" sz="2000" spc="-1" strike="noStrike">
                <a:solidFill>
                  <a:srgbClr val="000000"/>
                </a:solidFill>
                <a:latin typeface="Arial"/>
                <a:ea typeface="DejaVu Sans"/>
              </a:rPr>
              <a:t>paper</a:t>
            </a:r>
            <a:r>
              <a:rPr b="0" lang="en-US" sz="2000" spc="-1" strike="noStrike">
                <a:solidFill>
                  <a:srgbClr val="000000"/>
                </a:solidFill>
                <a:latin typeface="Arial"/>
                <a:ea typeface="DejaVu Sans"/>
              </a:rPr>
              <a:t>: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21" name="Picture 2" descr="Chart, box and whisker chart&#10;&#10;Description automatically generated"/>
          <p:cNvPicPr/>
          <p:nvPr/>
        </p:nvPicPr>
        <p:blipFill>
          <a:blip r:embed="rId2"/>
          <a:stretch/>
        </p:blipFill>
        <p:spPr>
          <a:xfrm>
            <a:off x="1532520" y="2107440"/>
            <a:ext cx="4898520" cy="3256560"/>
          </a:xfrm>
          <a:prstGeom prst="rect">
            <a:avLst/>
          </a:prstGeom>
          <a:ln w="0">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20">
                                            <p:txEl>
                                              <p:pRg st="12" end="1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20">
                                            <p:txEl>
                                              <p:pRg st="13" end="1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320">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1193760" y="2585160"/>
            <a:ext cx="6981480" cy="104904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24"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ImageJ/Fiji </a:t>
            </a:r>
            <a:r>
              <a:rPr b="0" lang="en-US" sz="2400" spc="-1" strike="noStrike">
                <a:solidFill>
                  <a:srgbClr val="000000"/>
                </a:solidFill>
                <a:latin typeface="Calibri"/>
                <a:ea typeface="DejaVu Sans"/>
              </a:rPr>
              <a:t>is open source image analysis software widely used in biology and many other fields</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24">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324">
                                            <p:txEl>
                                              <p:pRg st="1" end="1"/>
                                            </p:txEl>
                                          </p:spTgt>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324">
                                            <p:txEl>
                                              <p:pRg st="2" end="2"/>
                                            </p:txEl>
                                          </p:spTgt>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324">
                                            <p:txEl>
                                              <p:pRg st="3" end="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32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26" name="Content Placeholder 4" descr=""/>
          <p:cNvPicPr/>
          <p:nvPr/>
        </p:nvPicPr>
        <p:blipFill>
          <a:blip r:embed="rId1"/>
          <a:stretch/>
        </p:blipFill>
        <p:spPr>
          <a:xfrm>
            <a:off x="457200" y="1728720"/>
            <a:ext cx="8224560" cy="3789000"/>
          </a:xfrm>
          <a:prstGeom prst="rect">
            <a:avLst/>
          </a:prstGeom>
          <a:ln w="0">
            <a:noFill/>
          </a:ln>
        </p:spPr>
      </p:pic>
      <p:sp>
        <p:nvSpPr>
          <p:cNvPr id="327" name="CustomShape 2"/>
          <p:cNvSpPr/>
          <p:nvPr/>
        </p:nvSpPr>
        <p:spPr>
          <a:xfrm>
            <a:off x="3816360" y="6345360"/>
            <a:ext cx="68166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58920" y="17002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29" name="Picture 3" descr=""/>
          <p:cNvPicPr/>
          <p:nvPr/>
        </p:nvPicPr>
        <p:blipFill>
          <a:blip r:embed="rId1"/>
          <a:stretch/>
        </p:blipFill>
        <p:spPr>
          <a:xfrm>
            <a:off x="2879640" y="2708280"/>
            <a:ext cx="3200040" cy="3200040"/>
          </a:xfrm>
          <a:prstGeom prst="rect">
            <a:avLst/>
          </a:prstGeom>
          <a:ln w="0">
            <a:noFill/>
          </a:ln>
        </p:spPr>
      </p:pic>
      <p:sp>
        <p:nvSpPr>
          <p:cNvPr id="330"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503280" y="130500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33" name="CustomShape 2"/>
          <p:cNvSpPr/>
          <p:nvPr/>
        </p:nvSpPr>
        <p:spPr>
          <a:xfrm>
            <a:off x="250920" y="1314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34" name="Picture 3" descr=""/>
          <p:cNvPicPr/>
          <p:nvPr/>
        </p:nvPicPr>
        <p:blipFill>
          <a:blip r:embed="rId1"/>
          <a:stretch/>
        </p:blipFill>
        <p:spPr>
          <a:xfrm>
            <a:off x="6408720" y="3789360"/>
            <a:ext cx="2570040" cy="25207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36" name="CustomShape 2"/>
          <p:cNvSpPr/>
          <p:nvPr/>
        </p:nvSpPr>
        <p:spPr>
          <a:xfrm flipH="1">
            <a:off x="786960" y="1125360"/>
            <a:ext cx="77356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37" name="Picture 4" descr=""/>
          <p:cNvPicPr/>
          <p:nvPr/>
        </p:nvPicPr>
        <p:blipFill>
          <a:blip r:embed="rId1"/>
          <a:stretch/>
        </p:blipFill>
        <p:spPr>
          <a:xfrm>
            <a:off x="1943280" y="2023920"/>
            <a:ext cx="4914720" cy="4082760"/>
          </a:xfrm>
          <a:prstGeom prst="rect">
            <a:avLst/>
          </a:prstGeom>
          <a:ln w="0">
            <a:noFill/>
          </a:ln>
        </p:spPr>
      </p:pic>
      <p:sp>
        <p:nvSpPr>
          <p:cNvPr id="338"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39"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40" name="CustomShape 5"/>
          <p:cNvSpPr/>
          <p:nvPr/>
        </p:nvSpPr>
        <p:spPr>
          <a:xfrm>
            <a:off x="1584360" y="2503440"/>
            <a:ext cx="315720" cy="848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1"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42" name="CustomShape 7"/>
          <p:cNvSpPr/>
          <p:nvPr/>
        </p:nvSpPr>
        <p:spPr>
          <a:xfrm>
            <a:off x="1476360" y="3105000"/>
            <a:ext cx="423720" cy="390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3"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44"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5" name="CustomShape 10"/>
          <p:cNvSpPr/>
          <p:nvPr/>
        </p:nvSpPr>
        <p:spPr>
          <a:xfrm>
            <a:off x="990720" y="3611520"/>
            <a:ext cx="909360" cy="410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6"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47" name="CustomShape 12"/>
          <p:cNvSpPr/>
          <p:nvPr/>
        </p:nvSpPr>
        <p:spPr>
          <a:xfrm>
            <a:off x="1187280" y="4581360"/>
            <a:ext cx="712440" cy="1807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8"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49" name="CustomShape 14"/>
          <p:cNvSpPr/>
          <p:nvPr/>
        </p:nvSpPr>
        <p:spPr>
          <a:xfrm flipV="1">
            <a:off x="1150920" y="4936680"/>
            <a:ext cx="749160" cy="498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50" name="CustomShape 15"/>
          <p:cNvSpPr/>
          <p:nvPr/>
        </p:nvSpPr>
        <p:spPr>
          <a:xfrm>
            <a:off x="4859280" y="6289560"/>
            <a:ext cx="43160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51" name="CustomShape 16"/>
          <p:cNvSpPr/>
          <p:nvPr/>
        </p:nvSpPr>
        <p:spPr>
          <a:xfrm>
            <a:off x="388800" y="6491160"/>
            <a:ext cx="402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53" name="Picture 2" descr=""/>
          <p:cNvPicPr/>
          <p:nvPr/>
        </p:nvPicPr>
        <p:blipFill>
          <a:blip r:embed="rId1"/>
          <a:stretch/>
        </p:blipFill>
        <p:spPr>
          <a:xfrm>
            <a:off x="4578480" y="1160640"/>
            <a:ext cx="3546360" cy="1110960"/>
          </a:xfrm>
          <a:prstGeom prst="rect">
            <a:avLst/>
          </a:prstGeom>
          <a:ln w="0">
            <a:noFill/>
          </a:ln>
        </p:spPr>
      </p:pic>
      <p:sp>
        <p:nvSpPr>
          <p:cNvPr id="354"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55" name="CustomShape 3"/>
          <p:cNvSpPr/>
          <p:nvPr/>
        </p:nvSpPr>
        <p:spPr>
          <a:xfrm rot="16200000">
            <a:off x="4339440" y="1577520"/>
            <a:ext cx="11473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56"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57"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71" name="CustomShape 2"/>
          <p:cNvSpPr/>
          <p:nvPr/>
        </p:nvSpPr>
        <p:spPr>
          <a:xfrm>
            <a:off x="395280" y="1125360"/>
            <a:ext cx="8286480" cy="5538600"/>
          </a:xfrm>
          <a:prstGeom prst="rect">
            <a:avLst/>
          </a:prstGeom>
          <a:noFill/>
          <a:ln w="0">
            <a:noFill/>
          </a:ln>
        </p:spPr>
        <p:style>
          <a:lnRef idx="0"/>
          <a:fillRef idx="0"/>
          <a:effectRef idx="0"/>
          <a:fontRef idx="minor"/>
        </p:style>
        <p:txBody>
          <a:bodyPr lIns="90000" rIns="90000" tIns="45000" bIns="45000">
            <a:noAutofit/>
          </a:bodyPr>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 Algorithms</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59" name="Picture 2" descr=""/>
          <p:cNvPicPr/>
          <p:nvPr/>
        </p:nvPicPr>
        <p:blipFill>
          <a:blip r:embed="rId1"/>
          <a:stretch/>
        </p:blipFill>
        <p:spPr>
          <a:xfrm>
            <a:off x="4032360" y="1665360"/>
            <a:ext cx="4490640" cy="3711240"/>
          </a:xfrm>
          <a:prstGeom prst="rect">
            <a:avLst/>
          </a:prstGeom>
          <a:ln w="0">
            <a:noFill/>
          </a:ln>
        </p:spPr>
      </p:pic>
      <p:sp>
        <p:nvSpPr>
          <p:cNvPr id="360" name="CustomShape 2"/>
          <p:cNvSpPr/>
          <p:nvPr/>
        </p:nvSpPr>
        <p:spPr>
          <a:xfrm>
            <a:off x="457200" y="1341360"/>
            <a:ext cx="346212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61" name="CustomShape 3"/>
          <p:cNvSpPr/>
          <p:nvPr/>
        </p:nvSpPr>
        <p:spPr>
          <a:xfrm>
            <a:off x="3743280" y="2313000"/>
            <a:ext cx="1507680" cy="390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63" name="CustomShape 2"/>
          <p:cNvSpPr/>
          <p:nvPr/>
        </p:nvSpPr>
        <p:spPr>
          <a:xfrm>
            <a:off x="100440" y="1371600"/>
            <a:ext cx="346212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64" name="Picture 341" descr=""/>
          <p:cNvPicPr/>
          <p:nvPr/>
        </p:nvPicPr>
        <p:blipFill>
          <a:blip r:embed="rId1"/>
          <a:stretch/>
        </p:blipFill>
        <p:spPr>
          <a:xfrm>
            <a:off x="3648600" y="1326240"/>
            <a:ext cx="5397480" cy="3607920"/>
          </a:xfrm>
          <a:prstGeom prst="rect">
            <a:avLst/>
          </a:prstGeom>
          <a:ln w="0">
            <a:noFill/>
          </a:ln>
        </p:spPr>
      </p:pic>
      <p:sp>
        <p:nvSpPr>
          <p:cNvPr id="365" name="CustomShape 3"/>
          <p:cNvSpPr/>
          <p:nvPr/>
        </p:nvSpPr>
        <p:spPr>
          <a:xfrm flipV="1">
            <a:off x="2834640" y="2827440"/>
            <a:ext cx="1185120" cy="12765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6" name="CustomShape 4"/>
          <p:cNvSpPr/>
          <p:nvPr/>
        </p:nvSpPr>
        <p:spPr>
          <a:xfrm flipV="1">
            <a:off x="3291840" y="3745440"/>
            <a:ext cx="819360" cy="13680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7" name="CustomShape 5"/>
          <p:cNvSpPr/>
          <p:nvPr/>
        </p:nvSpPr>
        <p:spPr>
          <a:xfrm>
            <a:off x="4297680" y="5359680"/>
            <a:ext cx="42026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69" name="Picture 2" descr=""/>
          <p:cNvPicPr/>
          <p:nvPr/>
        </p:nvPicPr>
        <p:blipFill>
          <a:blip r:embed="rId1"/>
          <a:stretch/>
        </p:blipFill>
        <p:spPr>
          <a:xfrm>
            <a:off x="6708600" y="981000"/>
            <a:ext cx="2133360" cy="2133360"/>
          </a:xfrm>
          <a:prstGeom prst="rect">
            <a:avLst/>
          </a:prstGeom>
          <a:ln w="0">
            <a:noFill/>
          </a:ln>
        </p:spPr>
      </p:pic>
      <p:pic>
        <p:nvPicPr>
          <p:cNvPr id="370" name="Picture 3" descr=""/>
          <p:cNvPicPr/>
          <p:nvPr/>
        </p:nvPicPr>
        <p:blipFill>
          <a:blip r:embed="rId2"/>
          <a:stretch/>
        </p:blipFill>
        <p:spPr>
          <a:xfrm>
            <a:off x="6702480" y="3191040"/>
            <a:ext cx="2133360" cy="2134800"/>
          </a:xfrm>
          <a:prstGeom prst="rect">
            <a:avLst/>
          </a:prstGeom>
          <a:ln w="0">
            <a:noFill/>
          </a:ln>
        </p:spPr>
      </p:pic>
      <p:sp>
        <p:nvSpPr>
          <p:cNvPr id="371"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503280" y="170028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74" name="Picture 3" descr=""/>
          <p:cNvPicPr/>
          <p:nvPr/>
        </p:nvPicPr>
        <p:blipFill>
          <a:blip r:embed="rId1"/>
          <a:stretch/>
        </p:blipFill>
        <p:spPr>
          <a:xfrm>
            <a:off x="6048360" y="1706400"/>
            <a:ext cx="2739600" cy="2741400"/>
          </a:xfrm>
          <a:prstGeom prst="rect">
            <a:avLst/>
          </a:prstGeom>
          <a:ln w="0">
            <a:noFill/>
          </a:ln>
        </p:spPr>
      </p:pic>
      <p:sp>
        <p:nvSpPr>
          <p:cNvPr id="375" name="CustomShape 2"/>
          <p:cNvSpPr/>
          <p:nvPr/>
        </p:nvSpPr>
        <p:spPr>
          <a:xfrm>
            <a:off x="5403960" y="6532560"/>
            <a:ext cx="402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76" name="CustomShape 3"/>
          <p:cNvSpPr/>
          <p:nvPr/>
        </p:nvSpPr>
        <p:spPr>
          <a:xfrm>
            <a:off x="179280" y="1130400"/>
            <a:ext cx="579240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77" name="CustomShape 4"/>
          <p:cNvSpPr/>
          <p:nvPr/>
        </p:nvSpPr>
        <p:spPr>
          <a:xfrm>
            <a:off x="6066000" y="1009800"/>
            <a:ext cx="16142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78" name="CustomShape 5"/>
          <p:cNvSpPr/>
          <p:nvPr/>
        </p:nvSpPr>
        <p:spPr>
          <a:xfrm>
            <a:off x="7020000" y="1298520"/>
            <a:ext cx="114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79" name="CustomShape 6"/>
          <p:cNvSpPr/>
          <p:nvPr/>
        </p:nvSpPr>
        <p:spPr>
          <a:xfrm>
            <a:off x="8028000" y="888840"/>
            <a:ext cx="14000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80" name="CustomShape 7"/>
          <p:cNvSpPr/>
          <p:nvPr/>
        </p:nvSpPr>
        <p:spPr>
          <a:xfrm flipH="1">
            <a:off x="8491320" y="1195560"/>
            <a:ext cx="102960" cy="6220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1" name="CustomShape 8"/>
          <p:cNvSpPr/>
          <p:nvPr/>
        </p:nvSpPr>
        <p:spPr>
          <a:xfrm flipH="1">
            <a:off x="7051320" y="1606680"/>
            <a:ext cx="679320" cy="10252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2" name="CustomShape 9"/>
          <p:cNvSpPr/>
          <p:nvPr/>
        </p:nvSpPr>
        <p:spPr>
          <a:xfrm>
            <a:off x="6624720" y="1298520"/>
            <a:ext cx="237960" cy="11538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3" name="CustomShape 10"/>
          <p:cNvSpPr/>
          <p:nvPr/>
        </p:nvSpPr>
        <p:spPr>
          <a:xfrm flipH="1" flipV="1">
            <a:off x="7679880" y="4036680"/>
            <a:ext cx="226800" cy="569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4"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85" name="CustomShape 12"/>
          <p:cNvSpPr/>
          <p:nvPr/>
        </p:nvSpPr>
        <p:spPr>
          <a:xfrm flipH="1">
            <a:off x="6079680" y="4716360"/>
            <a:ext cx="15760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86" name="CustomShape 13"/>
          <p:cNvSpPr/>
          <p:nvPr/>
        </p:nvSpPr>
        <p:spPr>
          <a:xfrm flipV="1">
            <a:off x="6443640" y="3960360"/>
            <a:ext cx="266400" cy="840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88" name="CustomShape 2"/>
          <p:cNvSpPr/>
          <p:nvPr/>
        </p:nvSpPr>
        <p:spPr>
          <a:xfrm>
            <a:off x="287280" y="1268280"/>
            <a:ext cx="605448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89" name="Picture 3" descr=""/>
          <p:cNvPicPr/>
          <p:nvPr/>
        </p:nvPicPr>
        <p:blipFill>
          <a:blip r:embed="rId1"/>
          <a:stretch/>
        </p:blipFill>
        <p:spPr>
          <a:xfrm>
            <a:off x="6275520" y="1184400"/>
            <a:ext cx="2576160" cy="2639880"/>
          </a:xfrm>
          <a:prstGeom prst="rect">
            <a:avLst/>
          </a:prstGeom>
          <a:ln w="0">
            <a:noFill/>
          </a:ln>
        </p:spPr>
      </p:pic>
      <p:pic>
        <p:nvPicPr>
          <p:cNvPr id="390" name="Picture 4" descr=""/>
          <p:cNvPicPr/>
          <p:nvPr/>
        </p:nvPicPr>
        <p:blipFill>
          <a:blip r:embed="rId2"/>
          <a:stretch/>
        </p:blipFill>
        <p:spPr>
          <a:xfrm>
            <a:off x="6275520" y="3933720"/>
            <a:ext cx="2576160" cy="26539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92" name="Picture 1" descr=""/>
          <p:cNvPicPr/>
          <p:nvPr/>
        </p:nvPicPr>
        <p:blipFill>
          <a:blip r:embed="rId1"/>
          <a:stretch/>
        </p:blipFill>
        <p:spPr>
          <a:xfrm>
            <a:off x="611280" y="1052640"/>
            <a:ext cx="2084040" cy="5492520"/>
          </a:xfrm>
          <a:prstGeom prst="rect">
            <a:avLst/>
          </a:prstGeom>
          <a:ln w="0">
            <a:noFill/>
          </a:ln>
        </p:spPr>
      </p:pic>
      <p:sp>
        <p:nvSpPr>
          <p:cNvPr id="393" name="CustomShape 2"/>
          <p:cNvSpPr/>
          <p:nvPr/>
        </p:nvSpPr>
        <p:spPr>
          <a:xfrm>
            <a:off x="2951280" y="981000"/>
            <a:ext cx="562248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450720" y="81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95" name="CustomShape 2"/>
          <p:cNvSpPr/>
          <p:nvPr/>
        </p:nvSpPr>
        <p:spPr>
          <a:xfrm>
            <a:off x="533520" y="858960"/>
            <a:ext cx="853416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select only </a:t>
            </a:r>
            <a:r>
              <a:rPr b="1" lang="en-US" sz="1800" spc="-1" strike="noStrike">
                <a:solidFill>
                  <a:srgbClr val="000000"/>
                </a:solidFill>
                <a:latin typeface="Arial"/>
                <a:ea typeface="DejaVu Sans"/>
              </a:rPr>
              <a:t>Mean statistics</a:t>
            </a:r>
            <a:r>
              <a:rPr b="0" lang="en-US" sz="1800" spc="-1" strike="noStrike">
                <a:solidFill>
                  <a:srgbClr val="000000"/>
                </a:solidFill>
                <a:latin typeface="Arial"/>
                <a:ea typeface="DejaVu Sans"/>
              </a:rPr>
              <a:t>,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96" name="Picture 2" descr=""/>
          <p:cNvPicPr/>
          <p:nvPr/>
        </p:nvPicPr>
        <p:blipFill>
          <a:blip r:embed="rId1"/>
          <a:stretch/>
        </p:blipFill>
        <p:spPr>
          <a:xfrm>
            <a:off x="6516720" y="858960"/>
            <a:ext cx="2415960" cy="24159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98" name="CustomShape 2"/>
          <p:cNvSpPr/>
          <p:nvPr/>
        </p:nvSpPr>
        <p:spPr>
          <a:xfrm>
            <a:off x="503280" y="1057320"/>
            <a:ext cx="795168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99" name="CustomShape 3"/>
          <p:cNvSpPr/>
          <p:nvPr/>
        </p:nvSpPr>
        <p:spPr>
          <a:xfrm>
            <a:off x="5041800" y="2975040"/>
            <a:ext cx="210960" cy="2124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0" name="CustomShape 4"/>
          <p:cNvSpPr/>
          <p:nvPr/>
        </p:nvSpPr>
        <p:spPr>
          <a:xfrm>
            <a:off x="6645240" y="319248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1" name="CustomShape 5"/>
          <p:cNvSpPr/>
          <p:nvPr/>
        </p:nvSpPr>
        <p:spPr>
          <a:xfrm>
            <a:off x="6265800" y="269244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2" name="CustomShape 6"/>
          <p:cNvSpPr/>
          <p:nvPr/>
        </p:nvSpPr>
        <p:spPr>
          <a:xfrm>
            <a:off x="5907240" y="394344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3" name="CustomShape 7"/>
          <p:cNvSpPr/>
          <p:nvPr/>
        </p:nvSpPr>
        <p:spPr>
          <a:xfrm>
            <a:off x="4929120" y="448776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4" name="CustomShape 8"/>
          <p:cNvSpPr/>
          <p:nvPr/>
        </p:nvSpPr>
        <p:spPr>
          <a:xfrm>
            <a:off x="6710400" y="415908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5" name="CustomShape 9"/>
          <p:cNvSpPr/>
          <p:nvPr/>
        </p:nvSpPr>
        <p:spPr>
          <a:xfrm>
            <a:off x="5864400" y="334656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6" name="CustomShape 10"/>
          <p:cNvSpPr/>
          <p:nvPr/>
        </p:nvSpPr>
        <p:spPr>
          <a:xfrm>
            <a:off x="8066160" y="355140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7" name="CustomShape 11"/>
          <p:cNvSpPr/>
          <p:nvPr/>
        </p:nvSpPr>
        <p:spPr>
          <a:xfrm>
            <a:off x="5815080" y="198900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8" name="CustomShape 12"/>
          <p:cNvSpPr/>
          <p:nvPr/>
        </p:nvSpPr>
        <p:spPr>
          <a:xfrm>
            <a:off x="5214960" y="370188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9"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10" name="CustomShape 14"/>
          <p:cNvSpPr/>
          <p:nvPr/>
        </p:nvSpPr>
        <p:spPr>
          <a:xfrm>
            <a:off x="4492800" y="2336760"/>
            <a:ext cx="3543120" cy="293976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12" name="CustomShape 2"/>
          <p:cNvSpPr/>
          <p:nvPr/>
        </p:nvSpPr>
        <p:spPr>
          <a:xfrm>
            <a:off x="250920" y="1413000"/>
            <a:ext cx="5179680" cy="4478760"/>
          </a:xfrm>
          <a:prstGeom prst="rect">
            <a:avLst/>
          </a:prstGeom>
          <a:noFill/>
          <a:ln w="0">
            <a:noFill/>
          </a:ln>
        </p:spPr>
        <p:style>
          <a:lnRef idx="0"/>
          <a:fillRef idx="0"/>
          <a:effectRef idx="0"/>
          <a:fontRef idx="minor"/>
        </p:style>
        <p:txBody>
          <a:bodyPr lIns="90000" rIns="90000" tIns="45000" bIns="45000">
            <a:spAutoFit/>
          </a:bodyPr>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3" name="Picture 4" descr=""/>
          <p:cNvPicPr/>
          <p:nvPr/>
        </p:nvPicPr>
        <p:blipFill>
          <a:blip r:embed="rId1"/>
          <a:stretch/>
        </p:blipFill>
        <p:spPr>
          <a:xfrm>
            <a:off x="5435640" y="1413000"/>
            <a:ext cx="3566880" cy="3487320"/>
          </a:xfrm>
          <a:prstGeom prst="rect">
            <a:avLst/>
          </a:prstGeom>
          <a:ln w="0">
            <a:noFill/>
          </a:ln>
        </p:spPr>
      </p:pic>
      <p:sp>
        <p:nvSpPr>
          <p:cNvPr id="414" name="CustomShape 3"/>
          <p:cNvSpPr/>
          <p:nvPr/>
        </p:nvSpPr>
        <p:spPr>
          <a:xfrm>
            <a:off x="250920" y="5401800"/>
            <a:ext cx="875160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4560" cy="587808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6" name="CustomShape 2"/>
          <p:cNvSpPr/>
          <p:nvPr/>
        </p:nvSpPr>
        <p:spPr>
          <a:xfrm>
            <a:off x="755640" y="1125360"/>
            <a:ext cx="647496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7" name="Picture 2" descr=""/>
          <p:cNvPicPr/>
          <p:nvPr/>
        </p:nvPicPr>
        <p:blipFill>
          <a:blip r:embed="rId1"/>
          <a:stretch/>
        </p:blipFill>
        <p:spPr>
          <a:xfrm>
            <a:off x="7236000" y="1160640"/>
            <a:ext cx="1787400" cy="520344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9" name="CustomShape 2"/>
          <p:cNvSpPr/>
          <p:nvPr/>
        </p:nvSpPr>
        <p:spPr>
          <a:xfrm>
            <a:off x="457200" y="944640"/>
            <a:ext cx="827532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503280" y="130500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22"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1044720" y="2602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24" name="CustomShape 2"/>
          <p:cNvSpPr/>
          <p:nvPr/>
        </p:nvSpPr>
        <p:spPr>
          <a:xfrm>
            <a:off x="288000" y="936000"/>
            <a:ext cx="867492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25" name="Picture 4" descr=""/>
          <p:cNvPicPr/>
          <p:nvPr/>
        </p:nvPicPr>
        <p:blipFill>
          <a:blip r:embed="rId1"/>
          <a:stretch/>
        </p:blipFill>
        <p:spPr>
          <a:xfrm>
            <a:off x="5867280" y="152280"/>
            <a:ext cx="3155760" cy="247932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7" name="CustomShape 2"/>
          <p:cNvSpPr/>
          <p:nvPr/>
        </p:nvSpPr>
        <p:spPr>
          <a:xfrm>
            <a:off x="457200" y="100980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9" name="CustomShape 2"/>
          <p:cNvSpPr/>
          <p:nvPr/>
        </p:nvSpPr>
        <p:spPr>
          <a:xfrm>
            <a:off x="457200" y="1009800"/>
            <a:ext cx="8224560" cy="49957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1760" cy="561168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5880" y="2276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1880" y="249228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38240" y="2565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6240" y="2852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18960" y="314172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4240" y="2781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2960" y="2781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6600" y="3068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58600" y="2060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3320" y="314172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2240" y="3429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198600" y="1989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4240" y="3573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79320" y="2205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3320" y="2060640"/>
            <a:ext cx="66240" cy="6624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6960" y="2276640"/>
            <a:ext cx="66240" cy="6624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0600" y="1844640"/>
            <a:ext cx="66240" cy="6624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6960" y="1844640"/>
            <a:ext cx="66240" cy="6624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7680" y="2492280"/>
            <a:ext cx="66240" cy="6624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4240" y="2205000"/>
            <a:ext cx="66240" cy="6624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7320" y="2637000"/>
            <a:ext cx="66240" cy="6624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5680" y="2924280"/>
            <a:ext cx="66240" cy="6624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4960" y="2997360"/>
            <a:ext cx="66240" cy="6624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1680" y="3141720"/>
            <a:ext cx="66240" cy="6624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0960" y="2637000"/>
            <a:ext cx="66240" cy="6624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grpSp>
        <p:nvGrpSpPr>
          <p:cNvPr id="204" name="Group 31"/>
          <p:cNvGrpSpPr/>
          <p:nvPr/>
        </p:nvGrpSpPr>
        <p:grpSpPr>
          <a:xfrm>
            <a:off x="5400000" y="1607760"/>
            <a:ext cx="251640" cy="345960"/>
            <a:chOff x="5400000" y="1607760"/>
            <a:chExt cx="251640" cy="345960"/>
          </a:xfrm>
        </p:grpSpPr>
        <p:sp>
          <p:nvSpPr>
            <p:cNvPr id="205" name="CustomShape 32"/>
            <p:cNvSpPr/>
            <p:nvPr/>
          </p:nvSpPr>
          <p:spPr>
            <a:xfrm>
              <a:off x="5580000" y="1882080"/>
              <a:ext cx="71640" cy="71640"/>
            </a:xfrm>
            <a:prstGeom prst="ellipse">
              <a:avLst/>
            </a:prstGeom>
            <a:solidFill>
              <a:srgbClr val="eeeeee"/>
            </a:solidFill>
            <a:ln w="9360">
              <a:solidFill>
                <a:schemeClr val="tx1"/>
              </a:solidFill>
              <a:round/>
            </a:ln>
          </p:spPr>
          <p:style>
            <a:lnRef idx="0"/>
            <a:fillRef idx="0"/>
            <a:effectRef idx="0"/>
            <a:fontRef idx="minor"/>
          </p:style>
        </p:sp>
        <p:sp>
          <p:nvSpPr>
            <p:cNvPr id="206" name="CustomShape 33"/>
            <p:cNvSpPr/>
            <p:nvPr/>
          </p:nvSpPr>
          <p:spPr>
            <a:xfrm>
              <a:off x="5400000" y="1607760"/>
              <a:ext cx="17964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AU" sz="1800" spc="-1" strike="noStrike">
                  <a:latin typeface="Arial"/>
                </a:rPr>
                <a:t>?</a:t>
              </a:r>
              <a:endParaRPr b="0" lang="en-AU" sz="1800" spc="-1" strike="noStrike">
                <a:latin typeface="Arial"/>
              </a:endParaRPr>
            </a:p>
          </p:txBody>
        </p:sp>
      </p:gr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58920" y="28479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Images and Machine Learning</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57200" y="274320"/>
            <a:ext cx="8227800" cy="776160"/>
          </a:xfrm>
          <a:prstGeom prst="rect">
            <a:avLst/>
          </a:prstGeom>
          <a:noFill/>
          <a:ln w="0">
            <a:noFill/>
          </a:ln>
        </p:spPr>
        <p:style>
          <a:lnRef idx="0"/>
          <a:fillRef idx="0"/>
          <a:effectRef idx="0"/>
          <a:fontRef idx="minor"/>
        </p:style>
        <p:txBody>
          <a:bodyPr lIns="90000" rIns="90000" tIns="45000" bIns="45000" anchor="ctr">
            <a:noAutofit/>
          </a:bodyPr>
          <a:p>
            <a:pPr marL="216000" indent="-21420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solidFill>
                  <a:srgbClr val="000000"/>
                </a:solidFill>
                <a:latin typeface="Arial"/>
                <a:ea typeface="DejaVu Sans"/>
              </a:rPr>
              <a:t>Image Basics: Pixels</a:t>
            </a:r>
            <a:endParaRPr b="0" lang="en-AU" sz="4400" spc="-1" strike="noStrike">
              <a:latin typeface="Arial"/>
            </a:endParaRPr>
          </a:p>
        </p:txBody>
      </p:sp>
      <p:sp>
        <p:nvSpPr>
          <p:cNvPr id="209" name="CustomShape 2"/>
          <p:cNvSpPr/>
          <p:nvPr/>
        </p:nvSpPr>
        <p:spPr>
          <a:xfrm>
            <a:off x="394920" y="1260000"/>
            <a:ext cx="8434080" cy="5398200"/>
          </a:xfrm>
          <a:prstGeom prst="rect">
            <a:avLst/>
          </a:prstGeom>
          <a:noFill/>
          <a:ln w="0">
            <a:noFill/>
          </a:ln>
        </p:spPr>
        <p:style>
          <a:lnRef idx="0"/>
          <a:fillRef idx="0"/>
          <a:effectRef idx="0"/>
          <a:fontRef idx="minor"/>
        </p:style>
        <p:txBody>
          <a:bodyPr lIns="90000" rIns="90000" tIns="45000" bIns="45000">
            <a:normAutofit/>
          </a:bodyPr>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An image is made up of a rectangular array of dots called </a:t>
            </a:r>
            <a:r>
              <a:rPr b="1" lang="en-AU" sz="2000" spc="-1" strike="noStrike">
                <a:solidFill>
                  <a:srgbClr val="000000"/>
                </a:solidFill>
                <a:latin typeface="Arial"/>
                <a:ea typeface="DejaVu Sans"/>
              </a:rPr>
              <a:t>pixels</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Each pixel has a value in the </a:t>
            </a:r>
            <a:r>
              <a:rPr b="1" lang="en-AU" sz="2000" spc="-1" strike="noStrike">
                <a:solidFill>
                  <a:srgbClr val="000000"/>
                </a:solidFill>
                <a:latin typeface="Arial"/>
                <a:ea typeface="DejaVu Sans"/>
              </a:rPr>
              <a:t>range 0 to 2</a:t>
            </a:r>
            <a:r>
              <a:rPr b="1" lang="en-AU" sz="2000" spc="-1" strike="noStrike" baseline="30000">
                <a:solidFill>
                  <a:srgbClr val="000000"/>
                </a:solidFill>
                <a:latin typeface="Arial"/>
                <a:ea typeface="DejaVu Sans"/>
              </a:rPr>
              <a:t>n</a:t>
            </a:r>
            <a:r>
              <a:rPr b="1" lang="en-AU" sz="2000" spc="-1" strike="noStrike">
                <a:solidFill>
                  <a:srgbClr val="000000"/>
                </a:solidFill>
                <a:latin typeface="Arial"/>
                <a:ea typeface="DejaVu Sans"/>
              </a:rPr>
              <a:t> -1</a:t>
            </a:r>
            <a:r>
              <a:rPr b="0" lang="en-AU" sz="2000" spc="-1" strike="noStrike">
                <a:solidFill>
                  <a:srgbClr val="000000"/>
                </a:solidFill>
                <a:latin typeface="Arial"/>
                <a:ea typeface="DejaVu Sans"/>
              </a:rPr>
              <a:t> for some integer n</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Typically, </a:t>
            </a:r>
            <a:r>
              <a:rPr b="1" lang="en-AU" sz="2000" spc="-1" strike="noStrike">
                <a:solidFill>
                  <a:srgbClr val="000000"/>
                </a:solidFill>
                <a:latin typeface="Arial"/>
                <a:ea typeface="DejaVu Sans"/>
              </a:rPr>
              <a:t>n might be 8, 16 or 24</a:t>
            </a:r>
            <a:r>
              <a:rPr b="0" lang="en-AU" sz="2000" spc="-1" strike="noStrike">
                <a:solidFill>
                  <a:srgbClr val="000000"/>
                </a:solidFill>
                <a:latin typeface="Arial"/>
                <a:ea typeface="DejaVu Sans"/>
              </a:rPr>
              <a:t> (8 bit, 16 bit or 24 bit)</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correspond to 0..255, 0..65535, 0..16777215</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bright pixel would have a high value, e.g. 255</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dark pixel would have a low value, e.g. 0</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ea typeface="DejaVu Sans"/>
              </a:rPr>
              <a:t>Colour</a:t>
            </a:r>
            <a:r>
              <a:rPr b="0" lang="en-AU" sz="2000" spc="-1" strike="noStrike">
                <a:solidFill>
                  <a:srgbClr val="000000"/>
                </a:solidFill>
                <a:latin typeface="Arial"/>
                <a:ea typeface="DejaVu Sans"/>
              </a:rPr>
              <a:t> is usually represented as triples of numbers. </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For instance, in </a:t>
            </a:r>
            <a:r>
              <a:rPr b="1" lang="en-AU" sz="2000" spc="-1" strike="noStrike">
                <a:solidFill>
                  <a:srgbClr val="ff0000"/>
                </a:solidFill>
                <a:latin typeface="Arial"/>
                <a:ea typeface="DejaVu Sans"/>
              </a:rPr>
              <a:t>R</a:t>
            </a:r>
            <a:r>
              <a:rPr b="1" lang="en-AU" sz="2000" spc="-1" strike="noStrike">
                <a:solidFill>
                  <a:srgbClr val="99cc00"/>
                </a:solidFill>
                <a:latin typeface="Arial"/>
                <a:ea typeface="DejaVu Sans"/>
              </a:rPr>
              <a:t>G</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 format the triple (255,255,0) would represent maximum brightness </a:t>
            </a:r>
            <a:r>
              <a:rPr b="1" lang="en-AU" sz="2000" spc="-1" strike="noStrike">
                <a:solidFill>
                  <a:srgbClr val="ff0000"/>
                </a:solidFill>
                <a:latin typeface="Arial"/>
                <a:ea typeface="DejaVu Sans"/>
              </a:rPr>
              <a:t>R</a:t>
            </a:r>
            <a:r>
              <a:rPr b="0" lang="en-AU" sz="2000" spc="-1" strike="noStrike">
                <a:solidFill>
                  <a:srgbClr val="ff0000"/>
                </a:solidFill>
                <a:latin typeface="Arial"/>
                <a:ea typeface="DejaVu Sans"/>
              </a:rPr>
              <a:t>ed and </a:t>
            </a:r>
            <a:r>
              <a:rPr b="0" lang="en-AU" sz="2000" spc="-1" strike="noStrike">
                <a:solidFill>
                  <a:srgbClr val="99cc00"/>
                </a:solidFill>
                <a:latin typeface="Arial"/>
                <a:ea typeface="DejaVu Sans"/>
              </a:rPr>
              <a:t>Green, with no </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lue. </a:t>
            </a:r>
            <a:endParaRPr b="0" lang="en-AU" sz="2000" spc="-1" strike="noStrike">
              <a:latin typeface="Arial"/>
            </a:endParaRPr>
          </a:p>
          <a:p>
            <a:pPr lvl="1" marL="864000" indent="-322200">
              <a:lnSpc>
                <a:spcPct val="100000"/>
              </a:lnSpc>
              <a:spcBef>
                <a:spcPts val="499"/>
              </a:spcBef>
              <a:buClr>
                <a:srgbClr val="000000"/>
              </a:buClr>
              <a:buSzPct val="75000"/>
              <a:buFont typeface="Symbo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333399"/>
                </a:solidFill>
                <a:latin typeface="Arial"/>
                <a:ea typeface="DejaVu Sans"/>
              </a:rPr>
              <a:t>Most people would perceive this as</a:t>
            </a:r>
            <a:r>
              <a:rPr b="0" lang="en-AU" sz="2000" spc="-1" strike="noStrike">
                <a:solidFill>
                  <a:srgbClr val="ffff00"/>
                </a:solidFill>
                <a:latin typeface="Arial"/>
                <a:ea typeface="DejaVu Sans"/>
              </a:rPr>
              <a:t> </a:t>
            </a:r>
            <a:r>
              <a:rPr b="0" lang="en-AU" sz="2000" spc="-1" strike="noStrike">
                <a:solidFill>
                  <a:srgbClr val="d2c62e"/>
                </a:solidFill>
                <a:latin typeface="Arial"/>
                <a:ea typeface="DejaVu Sans"/>
              </a:rPr>
              <a:t>yellow.</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40000" y="180000"/>
            <a:ext cx="8227800" cy="776160"/>
          </a:xfrm>
          <a:prstGeom prst="rect">
            <a:avLst/>
          </a:prstGeom>
          <a:noFill/>
          <a:ln w="0">
            <a:noFill/>
          </a:ln>
        </p:spPr>
        <p:style>
          <a:lnRef idx="0"/>
          <a:fillRef idx="0"/>
          <a:effectRef idx="0"/>
          <a:fontRef idx="minor"/>
        </p:style>
        <p:txBody>
          <a:bodyPr lIns="90000" rIns="90000" tIns="45000" bIns="45000" anchor="ctr">
            <a:noAutofit/>
          </a:bodyPr>
          <a:p>
            <a:pPr marL="216000" indent="-21420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solidFill>
                  <a:srgbClr val="000000"/>
                </a:solidFill>
                <a:latin typeface="Arial"/>
                <a:ea typeface="DejaVu Sans"/>
              </a:rPr>
              <a:t>The Mathematics of Image Analysis</a:t>
            </a:r>
            <a:endParaRPr b="0" lang="en-AU" sz="3200" spc="-1" strike="noStrike">
              <a:latin typeface="Arial"/>
            </a:endParaRPr>
          </a:p>
        </p:txBody>
      </p:sp>
      <p:sp>
        <p:nvSpPr>
          <p:cNvPr id="211" name="CustomShape 2"/>
          <p:cNvSpPr/>
          <p:nvPr/>
        </p:nvSpPr>
        <p:spPr>
          <a:xfrm>
            <a:off x="468360" y="907560"/>
            <a:ext cx="4462200" cy="5472000"/>
          </a:xfrm>
          <a:prstGeom prst="rect">
            <a:avLst/>
          </a:prstGeom>
          <a:noFill/>
          <a:ln w="0">
            <a:noFill/>
          </a:ln>
        </p:spPr>
        <p:style>
          <a:lnRef idx="0"/>
          <a:fillRef idx="0"/>
          <a:effectRef idx="0"/>
          <a:fontRef idx="minor"/>
        </p:style>
        <p:txBody>
          <a:bodyPr lIns="90000" rIns="90000" tIns="45000" bIns="45000">
            <a:normAutofit fontScale="89000"/>
          </a:bodyPr>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At its core, image analysis applies </a:t>
            </a:r>
            <a:r>
              <a:rPr b="1" lang="en-AU" sz="2000" spc="-1" strike="noStrike">
                <a:solidFill>
                  <a:srgbClr val="000000"/>
                </a:solidFill>
                <a:latin typeface="Arial"/>
                <a:ea typeface="DejaVu Sans"/>
              </a:rPr>
              <a:t>functions</a:t>
            </a:r>
            <a:r>
              <a:rPr b="0" lang="en-AU" sz="2000" spc="-1" strike="noStrike">
                <a:solidFill>
                  <a:srgbClr val="000000"/>
                </a:solidFill>
                <a:latin typeface="Arial"/>
                <a:ea typeface="DejaVu Sans"/>
              </a:rPr>
              <a:t> to </a:t>
            </a:r>
            <a:r>
              <a:rPr b="1" lang="en-AU" sz="2000" spc="-1" strike="noStrike">
                <a:solidFill>
                  <a:srgbClr val="000000"/>
                </a:solidFill>
                <a:latin typeface="Arial"/>
                <a:ea typeface="DejaVu Sans"/>
              </a:rPr>
              <a:t>matrices</a:t>
            </a:r>
            <a:r>
              <a:rPr b="0" lang="en-AU" sz="2000" spc="-1" strike="noStrike">
                <a:solidFill>
                  <a:srgbClr val="000000"/>
                </a:solidFill>
                <a:latin typeface="Arial"/>
                <a:ea typeface="DejaVu Sans"/>
              </a:rPr>
              <a:t> of numbers.</a:t>
            </a:r>
            <a:endParaRPr b="0" lang="en-AU" sz="2000" spc="-1" strike="noStrike">
              <a:latin typeface="Arial"/>
            </a:endParaRPr>
          </a:p>
          <a:p>
            <a:pPr>
              <a:lnSpc>
                <a:spcPct val="100000"/>
              </a:lnSpc>
              <a:spcBef>
                <a:spcPts val="2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We denote the values (intensity) in row x, column y by </a:t>
            </a:r>
            <a:r>
              <a:rPr b="1" lang="en-AU" sz="2000" spc="-1" strike="noStrike">
                <a:solidFill>
                  <a:srgbClr val="000000"/>
                </a:solidFill>
                <a:latin typeface="Arial"/>
                <a:ea typeface="DejaVu Sans"/>
              </a:rPr>
              <a:t>I(x,y)</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 </a:t>
            </a:r>
            <a:r>
              <a:rPr b="1" lang="en-AU" sz="2000" spc="-1" strike="noStrike">
                <a:solidFill>
                  <a:srgbClr val="000000"/>
                </a:solidFill>
                <a:latin typeface="Arial"/>
                <a:ea typeface="DejaVu Sans"/>
              </a:rPr>
              <a:t>brightness increase</a:t>
            </a:r>
            <a:r>
              <a:rPr b="0" lang="en-AU" sz="2000" spc="-1" strike="noStrike">
                <a:solidFill>
                  <a:srgbClr val="000000"/>
                </a:solidFill>
                <a:latin typeface="Arial"/>
                <a:ea typeface="DejaVu Sans"/>
              </a:rPr>
              <a:t> might be performed by the function</a:t>
            </a: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I(x,y) + 20</a:t>
            </a:r>
            <a:endParaRPr b="0" lang="en-AU" sz="2000" spc="-1" strike="noStrike">
              <a:latin typeface="Arial"/>
            </a:endParaRPr>
          </a:p>
          <a:p>
            <a:pPr marL="342720" indent="-340920">
              <a:lnSpc>
                <a:spcPct val="100000"/>
              </a:lnSpc>
              <a:spcBef>
                <a:spcPts val="499"/>
              </a:spcBef>
              <a:tabLst>
                <a:tab algn="l" pos="0"/>
              </a:tabLst>
            </a:pPr>
            <a:endParaRPr b="0" lang="en-AU" sz="2000" spc="-1" strike="noStrike">
              <a:latin typeface="Arial"/>
            </a:endParaRPr>
          </a:p>
          <a:p>
            <a:pPr marL="342720" indent="-340920">
              <a:lnSpc>
                <a:spcPct val="100000"/>
              </a:lnSpc>
              <a:spcBef>
                <a:spcPts val="249"/>
              </a:spcBef>
              <a:tabLst>
                <a:tab algn="l" pos="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an </a:t>
            </a:r>
            <a:r>
              <a:rPr b="1" lang="en-AU" sz="2000" spc="-1" strike="noStrike">
                <a:solidFill>
                  <a:srgbClr val="000000"/>
                </a:solidFill>
                <a:latin typeface="Arial"/>
                <a:ea typeface="DejaVu Sans"/>
              </a:rPr>
              <a:t>object detector</a:t>
            </a:r>
            <a:r>
              <a:rPr b="0" lang="en-AU" sz="2000" spc="-1" strike="noStrike">
                <a:solidFill>
                  <a:srgbClr val="000000"/>
                </a:solidFill>
                <a:latin typeface="Arial"/>
                <a:ea typeface="DejaVu Sans"/>
              </a:rPr>
              <a:t> assigns individual objects a unique number</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255,  if  I(x,y) &gt; 100</a:t>
            </a: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0,  otherwise</a:t>
            </a:r>
            <a:endParaRPr b="0" lang="en-AU" sz="2000" spc="-1" strike="noStrike">
              <a:latin typeface="Arial"/>
            </a:endParaRPr>
          </a:p>
        </p:txBody>
      </p:sp>
      <p:graphicFrame>
        <p:nvGraphicFramePr>
          <p:cNvPr id="212" name="Table 3"/>
          <p:cNvGraphicFramePr/>
          <p:nvPr/>
        </p:nvGraphicFramePr>
        <p:xfrm>
          <a:off x="5485320" y="121428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3" name="Table 4"/>
          <p:cNvGraphicFramePr/>
          <p:nvPr/>
        </p:nvGraphicFramePr>
        <p:xfrm>
          <a:off x="5485320" y="31039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4" name="Table 5"/>
          <p:cNvGraphicFramePr/>
          <p:nvPr/>
        </p:nvGraphicFramePr>
        <p:xfrm>
          <a:off x="5485320" y="48841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1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16" name="CustomShape 2"/>
          <p:cNvSpPr/>
          <p:nvPr/>
        </p:nvSpPr>
        <p:spPr>
          <a:xfrm>
            <a:off x="457200" y="1125360"/>
            <a:ext cx="8224560" cy="4995720"/>
          </a:xfrm>
          <a:prstGeom prst="rect">
            <a:avLst/>
          </a:prstGeom>
          <a:noFill/>
          <a:ln w="0">
            <a:noFill/>
          </a:ln>
        </p:spPr>
        <p:style>
          <a:lnRef idx="0"/>
          <a:fillRef idx="0"/>
          <a:effectRef idx="0"/>
          <a:fontRef idx="minor"/>
        </p:style>
      </p:sp>
      <p:sp>
        <p:nvSpPr>
          <p:cNvPr id="217" name="CustomShape 3"/>
          <p:cNvSpPr/>
          <p:nvPr/>
        </p:nvSpPr>
        <p:spPr>
          <a:xfrm>
            <a:off x="660240" y="929520"/>
            <a:ext cx="356940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18" name="CustomShape 4"/>
          <p:cNvSpPr/>
          <p:nvPr/>
        </p:nvSpPr>
        <p:spPr>
          <a:xfrm>
            <a:off x="4866840" y="929520"/>
            <a:ext cx="356940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19" name="Picture 2" descr=""/>
          <p:cNvPicPr/>
          <p:nvPr/>
        </p:nvPicPr>
        <p:blipFill>
          <a:blip r:embed="rId1"/>
          <a:stretch/>
        </p:blipFill>
        <p:spPr>
          <a:xfrm>
            <a:off x="1082160" y="1414080"/>
            <a:ext cx="2239920" cy="1894320"/>
          </a:xfrm>
          <a:prstGeom prst="rect">
            <a:avLst/>
          </a:prstGeom>
          <a:ln w="0">
            <a:noFill/>
          </a:ln>
        </p:spPr>
      </p:pic>
      <p:sp>
        <p:nvSpPr>
          <p:cNvPr id="220" name="CustomShape 5"/>
          <p:cNvSpPr/>
          <p:nvPr/>
        </p:nvSpPr>
        <p:spPr>
          <a:xfrm>
            <a:off x="965880" y="3386160"/>
            <a:ext cx="25023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21" name="Picture 7" descr="A picture containing chart&#10;&#10;Description automatically generated"/>
          <p:cNvPicPr/>
          <p:nvPr/>
        </p:nvPicPr>
        <p:blipFill>
          <a:blip r:embed="rId2"/>
          <a:stretch/>
        </p:blipFill>
        <p:spPr>
          <a:xfrm>
            <a:off x="1094400" y="4346280"/>
            <a:ext cx="2239920" cy="1894320"/>
          </a:xfrm>
          <a:prstGeom prst="rect">
            <a:avLst/>
          </a:prstGeom>
          <a:ln w="0">
            <a:noFill/>
          </a:ln>
        </p:spPr>
      </p:pic>
      <p:sp>
        <p:nvSpPr>
          <p:cNvPr id="222" name="CustomShape 6"/>
          <p:cNvSpPr/>
          <p:nvPr/>
        </p:nvSpPr>
        <p:spPr>
          <a:xfrm>
            <a:off x="5195160" y="3386160"/>
            <a:ext cx="38656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23" name="CustomShape 7"/>
          <p:cNvSpPr/>
          <p:nvPr/>
        </p:nvSpPr>
        <p:spPr>
          <a:xfrm>
            <a:off x="997560" y="6213960"/>
            <a:ext cx="38656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24" name="Picture 10" descr="A picture containing text, colorful, bird, yellow&#10;&#10;Description automatically generated"/>
          <p:cNvPicPr/>
          <p:nvPr/>
        </p:nvPicPr>
        <p:blipFill>
          <a:blip r:embed="rId3"/>
          <a:stretch/>
        </p:blipFill>
        <p:spPr>
          <a:xfrm>
            <a:off x="5303880" y="1400400"/>
            <a:ext cx="2239920" cy="1894320"/>
          </a:xfrm>
          <a:prstGeom prst="rect">
            <a:avLst/>
          </a:prstGeom>
          <a:ln w="0">
            <a:noFill/>
          </a:ln>
        </p:spPr>
      </p:pic>
      <p:sp>
        <p:nvSpPr>
          <p:cNvPr id="225" name="CustomShape 8"/>
          <p:cNvSpPr/>
          <p:nvPr/>
        </p:nvSpPr>
        <p:spPr>
          <a:xfrm>
            <a:off x="5195160" y="6213960"/>
            <a:ext cx="38656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26" name="Picture 13" descr="A picture containing silhouette, outdoor object&#10;&#10;Description automatically generated"/>
          <p:cNvPicPr/>
          <p:nvPr/>
        </p:nvPicPr>
        <p:blipFill>
          <a:blip r:embed="rId4"/>
          <a:stretch/>
        </p:blipFill>
        <p:spPr>
          <a:xfrm>
            <a:off x="5301000" y="4340160"/>
            <a:ext cx="2158200" cy="18252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8203</TotalTime>
  <Application>LibreOffice/7.0.4.2$Linux_X86_64 LibreOffice_project/00$Build-2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2021-03-18T10:36:19Z</dcterms:modified>
  <cp:revision>767</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